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7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1" r:id="rId14"/>
    <p:sldId id="272" r:id="rId15"/>
    <p:sldId id="273" r:id="rId16"/>
    <p:sldId id="275" r:id="rId17"/>
    <p:sldId id="27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M ASBIS Kypros Stelios Hadjiionas" initials="GAKSH" lastIdx="20" clrIdx="0">
    <p:extLst>
      <p:ext uri="{19B8F6BF-5375-455C-9EA6-DF929625EA0E}">
        <p15:presenceInfo xmlns:p15="http://schemas.microsoft.com/office/powerpoint/2012/main" userId="S-1-5-21-212297183-3640613566-1819798184-1605" providerId="AD"/>
      </p:ext>
    </p:extLst>
  </p:cmAuthor>
  <p:cmAuthor id="2" name="70107628" initials="7" lastIdx="7" clrIdx="1">
    <p:extLst>
      <p:ext uri="{19B8F6BF-5375-455C-9EA6-DF929625EA0E}">
        <p15:presenceInfo xmlns:p15="http://schemas.microsoft.com/office/powerpoint/2012/main" userId="7010762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0B0B"/>
    <a:srgbClr val="870C0C"/>
    <a:srgbClr val="8C0B0B"/>
    <a:srgbClr val="EF582F"/>
    <a:srgbClr val="990B0B"/>
    <a:srgbClr val="790909"/>
    <a:srgbClr val="FFABAB"/>
    <a:srgbClr val="FF8989"/>
    <a:srgbClr val="FF5D5D"/>
    <a:srgbClr val="3D3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19" autoAdjust="0"/>
    <p:restoredTop sz="94286" autoAdjust="0"/>
  </p:normalViewPr>
  <p:slideViewPr>
    <p:cSldViewPr>
      <p:cViewPr varScale="1">
        <p:scale>
          <a:sx n="68" d="100"/>
          <a:sy n="68" d="100"/>
        </p:scale>
        <p:origin x="5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605728631747117E-2"/>
          <c:y val="2.132079833835018E-2"/>
          <c:w val="0.90019076419795352"/>
          <c:h val="0.88030141533477746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Основно училище</c:v>
                </c:pt>
              </c:strCache>
            </c:strRef>
          </c:tx>
          <c:spPr>
            <a:solidFill>
              <a:srgbClr val="00B050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Начално училище</c:v>
                </c:pt>
                <c:pt idx="2">
                  <c:v>Основно училище</c:v>
                </c:pt>
                <c:pt idx="4">
                  <c:v>Средно училище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 formatCode="0%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Средно училище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Начално училище</c:v>
                </c:pt>
                <c:pt idx="2">
                  <c:v>Основно училище</c:v>
                </c:pt>
                <c:pt idx="4">
                  <c:v>Средно училище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292357272"/>
        <c:axId val="292354136"/>
      </c:barChar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Начално училище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3180809251635422"/>
                  <c:y val="5.7074910820451845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55374359930897"/>
                  <c:y val="5.3764266387034557E-3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1.328502415458946E-2"/>
                  <c:y val="-6.129149240992080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Начално училище</c:v>
                </c:pt>
                <c:pt idx="2">
                  <c:v>Основно училище</c:v>
                </c:pt>
                <c:pt idx="4">
                  <c:v>Средно училище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 formatCode="0%">
                  <c:v>0.76</c:v>
                </c:pt>
                <c:pt idx="2" formatCode="0%">
                  <c:v>0.61</c:v>
                </c:pt>
                <c:pt idx="4" formatCode="0%">
                  <c:v>0.44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91456272"/>
        <c:axId val="291457840"/>
      </c:barChart>
      <c:catAx>
        <c:axId val="2923572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92354136"/>
        <c:crosses val="autoZero"/>
        <c:auto val="1"/>
        <c:lblAlgn val="ctr"/>
        <c:lblOffset val="100"/>
        <c:noMultiLvlLbl val="0"/>
      </c:catAx>
      <c:valAx>
        <c:axId val="292354136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92357272"/>
        <c:crosses val="autoZero"/>
        <c:crossBetween val="between"/>
      </c:valAx>
      <c:valAx>
        <c:axId val="291457840"/>
        <c:scaling>
          <c:orientation val="minMax"/>
        </c:scaling>
        <c:delete val="0"/>
        <c:axPos val="r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91456272"/>
        <c:crosses val="max"/>
        <c:crossBetween val="between"/>
      </c:valAx>
      <c:catAx>
        <c:axId val="2914562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9145784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 smtClean="0"/>
              <a:t>EDUassessment</a:t>
            </a:r>
            <a:r>
              <a:rPr lang="en-US" baseline="0" dirty="0" smtClean="0"/>
              <a:t> </a:t>
            </a:r>
            <a:r>
              <a:rPr lang="en-US" dirty="0" err="1" smtClean="0"/>
              <a:t>infographic</a:t>
            </a:r>
            <a:r>
              <a:rPr lang="en-US" dirty="0"/>
              <a:t>, 2012
</a:t>
            </a:r>
          </a:p>
        </c:rich>
      </c:tx>
      <c:layout>
        <c:manualLayout>
          <c:xMode val="edge"/>
          <c:yMode val="edge"/>
          <c:x val="0.32084953248031495"/>
          <c:y val="6.173963327143975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bg-BG"/>
        </a:p>
      </c:txPr>
    </c:title>
    <c:autoTitleDeleted val="0"/>
    <c:plotArea>
      <c:layout>
        <c:manualLayout>
          <c:layoutTarget val="inner"/>
          <c:xMode val="edge"/>
          <c:yMode val="edge"/>
          <c:x val="0.20719007950093196"/>
          <c:y val="0.1968916227606313"/>
          <c:w val="0.76433774582525016"/>
          <c:h val="0.6479220874131129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EDUassessment_infographic, 2012
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0.16666666666666657"/>
                  <c:y val="-1.0701565525540403E-16"/>
                </c:manualLayout>
              </c:layout>
              <c:tx>
                <c:rich>
                  <a:bodyPr/>
                  <a:lstStyle/>
                  <a:p>
                    <a:fld id="{865EE785-F6AE-4E7B-B711-F4A8686A5372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 x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8840579710144928"/>
                  <c:y val="0"/>
                </c:manualLayout>
              </c:layout>
              <c:tx>
                <c:rich>
                  <a:bodyPr/>
                  <a:lstStyle/>
                  <a:p>
                    <a:fld id="{FEBF8B5A-6BCE-432E-B8B3-B05039248B44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 x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8623188405797095"/>
                  <c:y val="0"/>
                </c:manualLayout>
              </c:layout>
              <c:tx>
                <c:rich>
                  <a:bodyPr/>
                  <a:lstStyle/>
                  <a:p>
                    <a:fld id="{EB42451B-FDD4-4E39-94F8-C958DE049F35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 x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37318840579710161"/>
                  <c:y val="0"/>
                </c:manualLayout>
              </c:layout>
              <c:tx>
                <c:rich>
                  <a:bodyPr/>
                  <a:lstStyle/>
                  <a:p>
                    <a:fld id="{A7F8CBE7-FF19-44B2-AEB6-B34EA0039849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 x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0.28623188405797095"/>
                  <c:y val="0"/>
                </c:manualLayout>
              </c:layout>
              <c:tx>
                <c:rich>
                  <a:bodyPr/>
                  <a:lstStyle/>
                  <a:p>
                    <a:fld id="{C7998043-B260-46FC-8844-F3732460D981}" type="VALUE">
                      <a:rPr lang="en-US" smtClean="0"/>
                      <a:pPr/>
                      <a:t>[VALUE]</a:t>
                    </a:fld>
                    <a:r>
                      <a:rPr lang="en-US" smtClean="0"/>
                      <a:t> x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bg-BG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Съсредоточеност на учениците</c:v>
                </c:pt>
                <c:pt idx="1">
                  <c:v>Ефективност на учителя</c:v>
                </c:pt>
                <c:pt idx="2">
                  <c:v>Лошо поведение</c:v>
                </c:pt>
                <c:pt idx="3">
                  <c:v>Ученици пропускащи часовете</c:v>
                </c:pt>
                <c:pt idx="4">
                  <c:v>Резултати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1.3</c:v>
                </c:pt>
                <c:pt idx="1">
                  <c:v>1.5</c:v>
                </c:pt>
                <c:pt idx="2">
                  <c:v>2.4</c:v>
                </c:pt>
                <c:pt idx="3">
                  <c:v>3.2</c:v>
                </c:pt>
                <c:pt idx="4">
                  <c:v>2.4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94798672"/>
        <c:axId val="294797888"/>
      </c:barChart>
      <c:catAx>
        <c:axId val="2947986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94797888"/>
        <c:crosses val="autoZero"/>
        <c:auto val="1"/>
        <c:lblAlgn val="ctr"/>
        <c:lblOffset val="100"/>
        <c:noMultiLvlLbl val="0"/>
      </c:catAx>
      <c:valAx>
        <c:axId val="294797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bg-BG"/>
          </a:p>
        </c:txPr>
        <c:crossAx val="294798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bg-BG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86C9D3-7DB7-40CD-9165-E0576CAE831F}" type="doc">
      <dgm:prSet loTypeId="urn:microsoft.com/office/officeart/2005/8/layout/chevron1" loCatId="process" qsTypeId="urn:microsoft.com/office/officeart/2005/8/quickstyle/simple2" qsCatId="simple" csTypeId="urn:microsoft.com/office/officeart/2005/8/colors/accent4_2" csCatId="accent4" phldr="1"/>
      <dgm:spPr/>
    </dgm:pt>
    <dgm:pt modelId="{CD03D19D-F574-4C45-992B-2E737ABFE42F}">
      <dgm:prSet phldrT="[Text]" custT="1"/>
      <dgm:spPr>
        <a:solidFill>
          <a:srgbClr val="C00000"/>
        </a:solidFill>
        <a:ln>
          <a:solidFill>
            <a:schemeClr val="bg1"/>
          </a:solidFill>
        </a:ln>
      </dgm:spPr>
      <dgm:t>
        <a:bodyPr/>
        <a:lstStyle/>
        <a:p>
          <a:r>
            <a:rPr lang="bg-BG" sz="2000" dirty="0" smtClean="0"/>
            <a:t>По-ниска ангажираност</a:t>
          </a:r>
          <a:endParaRPr lang="en-US" sz="2000" dirty="0"/>
        </a:p>
      </dgm:t>
    </dgm:pt>
    <dgm:pt modelId="{620FC3D4-ED99-4BD8-A17D-E27998747F24}" type="parTrans" cxnId="{8D7F7497-A7F4-4387-B275-27B95404B846}">
      <dgm:prSet/>
      <dgm:spPr/>
      <dgm:t>
        <a:bodyPr/>
        <a:lstStyle/>
        <a:p>
          <a:endParaRPr lang="en-US" sz="1400"/>
        </a:p>
      </dgm:t>
    </dgm:pt>
    <dgm:pt modelId="{D0D18E6B-1B38-4E1C-BC5C-3EE1ABFF7129}" type="sibTrans" cxnId="{8D7F7497-A7F4-4387-B275-27B95404B846}">
      <dgm:prSet/>
      <dgm:spPr/>
      <dgm:t>
        <a:bodyPr/>
        <a:lstStyle/>
        <a:p>
          <a:endParaRPr lang="en-US" sz="1400"/>
        </a:p>
      </dgm:t>
    </dgm:pt>
    <dgm:pt modelId="{D07F0830-5142-4BC7-9E5F-D909DAC81F53}">
      <dgm:prSet phldrT="[Text]" custT="1"/>
      <dgm:spPr>
        <a:solidFill>
          <a:srgbClr val="C00000"/>
        </a:solidFill>
        <a:ln>
          <a:solidFill>
            <a:schemeClr val="bg1"/>
          </a:solidFill>
        </a:ln>
      </dgm:spPr>
      <dgm:t>
        <a:bodyPr/>
        <a:lstStyle/>
        <a:p>
          <a:r>
            <a:rPr lang="bg-BG" sz="2000" dirty="0" smtClean="0"/>
            <a:t>По-лошо поведение</a:t>
          </a:r>
          <a:endParaRPr lang="en-US" sz="2000" dirty="0"/>
        </a:p>
      </dgm:t>
    </dgm:pt>
    <dgm:pt modelId="{B84F4047-0947-4C93-9A99-E31B8B1B8713}" type="parTrans" cxnId="{010012B3-A2B8-4CB9-9112-5C189E8BC426}">
      <dgm:prSet/>
      <dgm:spPr/>
      <dgm:t>
        <a:bodyPr/>
        <a:lstStyle/>
        <a:p>
          <a:endParaRPr lang="en-US" sz="1400"/>
        </a:p>
      </dgm:t>
    </dgm:pt>
    <dgm:pt modelId="{BC614C57-E39A-413F-80F4-99C9EA60A3DF}" type="sibTrans" cxnId="{010012B3-A2B8-4CB9-9112-5C189E8BC426}">
      <dgm:prSet/>
      <dgm:spPr/>
      <dgm:t>
        <a:bodyPr/>
        <a:lstStyle/>
        <a:p>
          <a:endParaRPr lang="en-US" sz="1400"/>
        </a:p>
      </dgm:t>
    </dgm:pt>
    <dgm:pt modelId="{5436B034-CACF-4C55-B2C9-343B18405FAB}">
      <dgm:prSet phldrT="[Text]" custT="1"/>
      <dgm:spPr>
        <a:solidFill>
          <a:srgbClr val="C00000"/>
        </a:solidFill>
        <a:ln>
          <a:solidFill>
            <a:schemeClr val="bg1"/>
          </a:solidFill>
        </a:ln>
      </dgm:spPr>
      <dgm:t>
        <a:bodyPr/>
        <a:lstStyle/>
        <a:p>
          <a:r>
            <a:rPr lang="bg-BG" sz="2000" dirty="0" smtClean="0"/>
            <a:t>По-ниски оценки</a:t>
          </a:r>
          <a:endParaRPr lang="en-US" sz="2000" dirty="0"/>
        </a:p>
      </dgm:t>
    </dgm:pt>
    <dgm:pt modelId="{F3B15B74-5A9D-4623-B5E3-3248B83FFC01}" type="parTrans" cxnId="{62390CCF-7D08-495D-A1B7-FFBB21DCAD5E}">
      <dgm:prSet/>
      <dgm:spPr/>
      <dgm:t>
        <a:bodyPr/>
        <a:lstStyle/>
        <a:p>
          <a:endParaRPr lang="en-US" sz="1400"/>
        </a:p>
      </dgm:t>
    </dgm:pt>
    <dgm:pt modelId="{6A8F9788-6771-4D85-933A-86CA456F2E0F}" type="sibTrans" cxnId="{62390CCF-7D08-495D-A1B7-FFBB21DCAD5E}">
      <dgm:prSet/>
      <dgm:spPr/>
      <dgm:t>
        <a:bodyPr/>
        <a:lstStyle/>
        <a:p>
          <a:endParaRPr lang="en-US" sz="1400"/>
        </a:p>
      </dgm:t>
    </dgm:pt>
    <dgm:pt modelId="{1436FF80-DA13-4CBF-9963-129836B81257}" type="pres">
      <dgm:prSet presAssocID="{5186C9D3-7DB7-40CD-9165-E0576CAE831F}" presName="Name0" presStyleCnt="0">
        <dgm:presLayoutVars>
          <dgm:dir/>
          <dgm:animLvl val="lvl"/>
          <dgm:resizeHandles val="exact"/>
        </dgm:presLayoutVars>
      </dgm:prSet>
      <dgm:spPr/>
    </dgm:pt>
    <dgm:pt modelId="{11FB2759-9052-4B81-B6C9-6F2B31A1F00C}" type="pres">
      <dgm:prSet presAssocID="{CD03D19D-F574-4C45-992B-2E737ABFE42F}" presName="parTxOnly" presStyleLbl="node1" presStyleIdx="0" presStyleCnt="3" custLinFactNeighborX="7717" custLinFactNeighborY="-156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3CDED4-E239-4626-B6CF-14AAC676C8AB}" type="pres">
      <dgm:prSet presAssocID="{D0D18E6B-1B38-4E1C-BC5C-3EE1ABFF7129}" presName="parTxOnlySpace" presStyleCnt="0"/>
      <dgm:spPr/>
    </dgm:pt>
    <dgm:pt modelId="{0B743338-9555-4743-A3A3-061157182F4B}" type="pres">
      <dgm:prSet presAssocID="{D07F0830-5142-4BC7-9E5F-D909DAC81F53}" presName="parTxOnly" presStyleLbl="node1" presStyleIdx="1" presStyleCnt="3" custLinFactNeighborX="14480" custLinFactNeighborY="-681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D6EF0F-3E7D-49F6-A791-7A9D9B6E52F8}" type="pres">
      <dgm:prSet presAssocID="{BC614C57-E39A-413F-80F4-99C9EA60A3DF}" presName="parTxOnlySpace" presStyleCnt="0"/>
      <dgm:spPr/>
    </dgm:pt>
    <dgm:pt modelId="{C982F45C-E8BB-462E-B705-5D33A3402E32}" type="pres">
      <dgm:prSet presAssocID="{5436B034-CACF-4C55-B2C9-343B18405FAB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0012B3-A2B8-4CB9-9112-5C189E8BC426}" srcId="{5186C9D3-7DB7-40CD-9165-E0576CAE831F}" destId="{D07F0830-5142-4BC7-9E5F-D909DAC81F53}" srcOrd="1" destOrd="0" parTransId="{B84F4047-0947-4C93-9A99-E31B8B1B8713}" sibTransId="{BC614C57-E39A-413F-80F4-99C9EA60A3DF}"/>
    <dgm:cxn modelId="{8D7F7497-A7F4-4387-B275-27B95404B846}" srcId="{5186C9D3-7DB7-40CD-9165-E0576CAE831F}" destId="{CD03D19D-F574-4C45-992B-2E737ABFE42F}" srcOrd="0" destOrd="0" parTransId="{620FC3D4-ED99-4BD8-A17D-E27998747F24}" sibTransId="{D0D18E6B-1B38-4E1C-BC5C-3EE1ABFF7129}"/>
    <dgm:cxn modelId="{77D620D1-983A-43B7-B69A-BC64AC43431D}" type="presOf" srcId="{CD03D19D-F574-4C45-992B-2E737ABFE42F}" destId="{11FB2759-9052-4B81-B6C9-6F2B31A1F00C}" srcOrd="0" destOrd="0" presId="urn:microsoft.com/office/officeart/2005/8/layout/chevron1"/>
    <dgm:cxn modelId="{A3518A69-29FA-4F81-9AA6-C850BDD34A86}" type="presOf" srcId="{5436B034-CACF-4C55-B2C9-343B18405FAB}" destId="{C982F45C-E8BB-462E-B705-5D33A3402E32}" srcOrd="0" destOrd="0" presId="urn:microsoft.com/office/officeart/2005/8/layout/chevron1"/>
    <dgm:cxn modelId="{50851C38-3802-4936-B357-D971A5D0E792}" type="presOf" srcId="{D07F0830-5142-4BC7-9E5F-D909DAC81F53}" destId="{0B743338-9555-4743-A3A3-061157182F4B}" srcOrd="0" destOrd="0" presId="urn:microsoft.com/office/officeart/2005/8/layout/chevron1"/>
    <dgm:cxn modelId="{62390CCF-7D08-495D-A1B7-FFBB21DCAD5E}" srcId="{5186C9D3-7DB7-40CD-9165-E0576CAE831F}" destId="{5436B034-CACF-4C55-B2C9-343B18405FAB}" srcOrd="2" destOrd="0" parTransId="{F3B15B74-5A9D-4623-B5E3-3248B83FFC01}" sibTransId="{6A8F9788-6771-4D85-933A-86CA456F2E0F}"/>
    <dgm:cxn modelId="{09A92849-6388-4A3D-8955-38B42269424C}" type="presOf" srcId="{5186C9D3-7DB7-40CD-9165-E0576CAE831F}" destId="{1436FF80-DA13-4CBF-9963-129836B81257}" srcOrd="0" destOrd="0" presId="urn:microsoft.com/office/officeart/2005/8/layout/chevron1"/>
    <dgm:cxn modelId="{EA55166A-12FA-4348-BCBA-1DFB315E6C9C}" type="presParOf" srcId="{1436FF80-DA13-4CBF-9963-129836B81257}" destId="{11FB2759-9052-4B81-B6C9-6F2B31A1F00C}" srcOrd="0" destOrd="0" presId="urn:microsoft.com/office/officeart/2005/8/layout/chevron1"/>
    <dgm:cxn modelId="{EBF63E68-EB1F-4B58-A027-8B241AA377F9}" type="presParOf" srcId="{1436FF80-DA13-4CBF-9963-129836B81257}" destId="{513CDED4-E239-4626-B6CF-14AAC676C8AB}" srcOrd="1" destOrd="0" presId="urn:microsoft.com/office/officeart/2005/8/layout/chevron1"/>
    <dgm:cxn modelId="{DE6066C5-CA48-4C36-A26B-7780B1576836}" type="presParOf" srcId="{1436FF80-DA13-4CBF-9963-129836B81257}" destId="{0B743338-9555-4743-A3A3-061157182F4B}" srcOrd="2" destOrd="0" presId="urn:microsoft.com/office/officeart/2005/8/layout/chevron1"/>
    <dgm:cxn modelId="{2F93A71F-CC99-4B79-9F4E-95CF1635D717}" type="presParOf" srcId="{1436FF80-DA13-4CBF-9963-129836B81257}" destId="{30D6EF0F-3E7D-49F6-A791-7A9D9B6E52F8}" srcOrd="3" destOrd="0" presId="urn:microsoft.com/office/officeart/2005/8/layout/chevron1"/>
    <dgm:cxn modelId="{DE16D673-EB1A-42E7-A755-A2663B1E2DE9}" type="presParOf" srcId="{1436FF80-DA13-4CBF-9963-129836B81257}" destId="{C982F45C-E8BB-462E-B705-5D33A3402E32}" srcOrd="4" destOrd="0" presId="urn:microsoft.com/office/officeart/2005/8/layout/chevron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453EF2-48EC-4824-B93C-67404A4150BD}" type="doc">
      <dgm:prSet loTypeId="urn:microsoft.com/office/officeart/2005/8/layout/pyramid2" loCatId="pyramid" qsTypeId="urn:microsoft.com/office/officeart/2005/8/quickstyle/3d2" qsCatId="3D" csTypeId="urn:microsoft.com/office/officeart/2005/8/colors/accent2_1" csCatId="accent2" phldr="1"/>
      <dgm:spPr/>
    </dgm:pt>
    <dgm:pt modelId="{E99A59D6-96B7-4629-B727-64F04AD27029}">
      <dgm:prSet phldrT="[Text]" custT="1"/>
      <dgm:spPr/>
      <dgm:t>
        <a:bodyPr/>
        <a:lstStyle/>
        <a:p>
          <a:pPr algn="l"/>
          <a:r>
            <a:rPr lang="en-US" sz="1400" dirty="0" smtClean="0"/>
            <a:t>5% </a:t>
          </a:r>
          <a:r>
            <a:rPr lang="bg-BG" sz="1400" dirty="0" smtClean="0"/>
            <a:t>Урок/Лекция</a:t>
          </a:r>
          <a:endParaRPr lang="bg-BG" sz="1400" dirty="0"/>
        </a:p>
      </dgm:t>
    </dgm:pt>
    <dgm:pt modelId="{860557FE-F2CD-4D24-BAE1-DD2A9BAEDCD2}" type="parTrans" cxnId="{6C0E8EAE-33D7-4078-A428-634F0F77B21A}">
      <dgm:prSet/>
      <dgm:spPr/>
      <dgm:t>
        <a:bodyPr/>
        <a:lstStyle/>
        <a:p>
          <a:endParaRPr lang="bg-BG" sz="1600"/>
        </a:p>
      </dgm:t>
    </dgm:pt>
    <dgm:pt modelId="{46431EAA-BC1C-4A7B-ABF2-FB61AC61B3BE}" type="sibTrans" cxnId="{6C0E8EAE-33D7-4078-A428-634F0F77B21A}">
      <dgm:prSet/>
      <dgm:spPr/>
      <dgm:t>
        <a:bodyPr/>
        <a:lstStyle/>
        <a:p>
          <a:endParaRPr lang="bg-BG" sz="1600"/>
        </a:p>
      </dgm:t>
    </dgm:pt>
    <dgm:pt modelId="{83D7B683-5E91-437D-A0B0-C4A1C641098B}">
      <dgm:prSet phldrT="[Text]" custT="1"/>
      <dgm:spPr/>
      <dgm:t>
        <a:bodyPr/>
        <a:lstStyle/>
        <a:p>
          <a:pPr algn="l"/>
          <a:r>
            <a:rPr lang="bg-BG" sz="1400" dirty="0" smtClean="0"/>
            <a:t>10% </a:t>
          </a:r>
          <a:r>
            <a:rPr lang="bg-BG" sz="1400" dirty="0" smtClean="0"/>
            <a:t>Четене</a:t>
          </a:r>
          <a:r>
            <a:rPr lang="en-US" sz="1400" dirty="0" smtClean="0"/>
            <a:t> </a:t>
          </a:r>
          <a:r>
            <a:rPr lang="bg-BG" sz="1400" dirty="0" smtClean="0"/>
            <a:t>на текст</a:t>
          </a:r>
          <a:endParaRPr lang="bg-BG" sz="1400" dirty="0" smtClean="0"/>
        </a:p>
      </dgm:t>
    </dgm:pt>
    <dgm:pt modelId="{16E2A784-0ABD-458C-8D3F-3C1AEBC799B4}" type="parTrans" cxnId="{220569BE-04F9-462A-8610-7FF36EB64772}">
      <dgm:prSet/>
      <dgm:spPr/>
      <dgm:t>
        <a:bodyPr/>
        <a:lstStyle/>
        <a:p>
          <a:endParaRPr lang="bg-BG" sz="1600"/>
        </a:p>
      </dgm:t>
    </dgm:pt>
    <dgm:pt modelId="{08E2AF06-2143-4A83-B7FD-036523E11D19}" type="sibTrans" cxnId="{220569BE-04F9-462A-8610-7FF36EB64772}">
      <dgm:prSet/>
      <dgm:spPr/>
      <dgm:t>
        <a:bodyPr/>
        <a:lstStyle/>
        <a:p>
          <a:endParaRPr lang="bg-BG" sz="1600"/>
        </a:p>
      </dgm:t>
    </dgm:pt>
    <dgm:pt modelId="{5F1ACF37-3B44-498E-BD4F-D49C2A2309FC}">
      <dgm:prSet phldrT="[Text]" custT="1"/>
      <dgm:spPr/>
      <dgm:t>
        <a:bodyPr/>
        <a:lstStyle/>
        <a:p>
          <a:pPr algn="l"/>
          <a:r>
            <a:rPr lang="bg-BG" sz="1400" dirty="0" smtClean="0"/>
            <a:t>20% Аудио визуален урок</a:t>
          </a:r>
          <a:endParaRPr lang="bg-BG" sz="1400" dirty="0"/>
        </a:p>
      </dgm:t>
    </dgm:pt>
    <dgm:pt modelId="{6E411C04-5612-43FA-96F3-2CAE8AF505FB}" type="parTrans" cxnId="{81022FA1-577C-446B-9002-D7BDA8096DB2}">
      <dgm:prSet/>
      <dgm:spPr/>
      <dgm:t>
        <a:bodyPr/>
        <a:lstStyle/>
        <a:p>
          <a:endParaRPr lang="bg-BG" sz="1600"/>
        </a:p>
      </dgm:t>
    </dgm:pt>
    <dgm:pt modelId="{6C2417A9-CCFA-4660-AD69-53E8B20A3145}" type="sibTrans" cxnId="{81022FA1-577C-446B-9002-D7BDA8096DB2}">
      <dgm:prSet/>
      <dgm:spPr/>
      <dgm:t>
        <a:bodyPr/>
        <a:lstStyle/>
        <a:p>
          <a:endParaRPr lang="bg-BG" sz="1600"/>
        </a:p>
      </dgm:t>
    </dgm:pt>
    <dgm:pt modelId="{5BA5F55A-F2D8-4C92-B006-92270F0F86A2}">
      <dgm:prSet custT="1"/>
      <dgm:spPr/>
      <dgm:t>
        <a:bodyPr/>
        <a:lstStyle/>
        <a:p>
          <a:r>
            <a:rPr lang="bg-BG" sz="1400" dirty="0" smtClean="0"/>
            <a:t>75% Практически упражнения</a:t>
          </a:r>
          <a:endParaRPr lang="bg-BG" sz="1400" dirty="0"/>
        </a:p>
      </dgm:t>
    </dgm:pt>
    <dgm:pt modelId="{186105F0-AFF0-4282-B96C-771A29335526}" type="parTrans" cxnId="{0F075713-0283-4463-8B97-21E253565ED0}">
      <dgm:prSet/>
      <dgm:spPr/>
      <dgm:t>
        <a:bodyPr/>
        <a:lstStyle/>
        <a:p>
          <a:endParaRPr lang="bg-BG" sz="1600"/>
        </a:p>
      </dgm:t>
    </dgm:pt>
    <dgm:pt modelId="{C8C96026-10F7-4FFF-BAE6-1C69453041CB}" type="sibTrans" cxnId="{0F075713-0283-4463-8B97-21E253565ED0}">
      <dgm:prSet/>
      <dgm:spPr/>
      <dgm:t>
        <a:bodyPr/>
        <a:lstStyle/>
        <a:p>
          <a:endParaRPr lang="bg-BG" sz="1600"/>
        </a:p>
      </dgm:t>
    </dgm:pt>
    <dgm:pt modelId="{39119A90-2E48-4F7B-B2F1-2D9E5A11ACC2}">
      <dgm:prSet custT="1"/>
      <dgm:spPr/>
      <dgm:t>
        <a:bodyPr/>
        <a:lstStyle/>
        <a:p>
          <a:pPr algn="l"/>
          <a:r>
            <a:rPr lang="bg-BG" sz="1400" dirty="0" smtClean="0"/>
            <a:t>90% Интерактивно обучение</a:t>
          </a:r>
          <a:endParaRPr lang="bg-BG" sz="1400" dirty="0"/>
        </a:p>
      </dgm:t>
    </dgm:pt>
    <dgm:pt modelId="{DF28107C-BD64-4593-BC16-E84A22634767}" type="parTrans" cxnId="{5D4D2F12-E857-4887-961E-D40E87B61575}">
      <dgm:prSet/>
      <dgm:spPr/>
      <dgm:t>
        <a:bodyPr/>
        <a:lstStyle/>
        <a:p>
          <a:endParaRPr lang="bg-BG" sz="1600"/>
        </a:p>
      </dgm:t>
    </dgm:pt>
    <dgm:pt modelId="{AF493C78-9E4C-4559-B6E9-DD138D172367}" type="sibTrans" cxnId="{5D4D2F12-E857-4887-961E-D40E87B61575}">
      <dgm:prSet/>
      <dgm:spPr/>
      <dgm:t>
        <a:bodyPr/>
        <a:lstStyle/>
        <a:p>
          <a:endParaRPr lang="bg-BG" sz="1600"/>
        </a:p>
      </dgm:t>
    </dgm:pt>
    <dgm:pt modelId="{15D4AF58-280F-4BB1-AAEB-9020F530BA71}">
      <dgm:prSet custT="1"/>
      <dgm:spPr/>
      <dgm:t>
        <a:bodyPr/>
        <a:lstStyle/>
        <a:p>
          <a:pPr algn="l"/>
          <a:r>
            <a:rPr lang="bg-BG" sz="1400" dirty="0" smtClean="0"/>
            <a:t>50% Дискусия</a:t>
          </a:r>
        </a:p>
      </dgm:t>
    </dgm:pt>
    <dgm:pt modelId="{89335DD6-5C25-46EE-84CF-DEF4C16A8074}" type="sibTrans" cxnId="{17CFEC32-DF31-49C2-BB91-996BAA95029D}">
      <dgm:prSet/>
      <dgm:spPr/>
      <dgm:t>
        <a:bodyPr/>
        <a:lstStyle/>
        <a:p>
          <a:endParaRPr lang="bg-BG" sz="1600"/>
        </a:p>
      </dgm:t>
    </dgm:pt>
    <dgm:pt modelId="{F946B4DE-7F39-418A-8AD1-DFADD4FF71B6}" type="parTrans" cxnId="{17CFEC32-DF31-49C2-BB91-996BAA95029D}">
      <dgm:prSet/>
      <dgm:spPr/>
      <dgm:t>
        <a:bodyPr/>
        <a:lstStyle/>
        <a:p>
          <a:endParaRPr lang="bg-BG" sz="1600"/>
        </a:p>
      </dgm:t>
    </dgm:pt>
    <dgm:pt modelId="{03481DB8-1571-4B6F-B566-8AB481E7801E}">
      <dgm:prSet custT="1"/>
      <dgm:spPr/>
      <dgm:t>
        <a:bodyPr/>
        <a:lstStyle/>
        <a:p>
          <a:pPr algn="l"/>
          <a:r>
            <a:rPr lang="bg-BG" sz="1400" dirty="0" smtClean="0"/>
            <a:t>30% Демонстрация</a:t>
          </a:r>
          <a:endParaRPr lang="bg-BG" sz="1400" dirty="0"/>
        </a:p>
      </dgm:t>
    </dgm:pt>
    <dgm:pt modelId="{77EE247C-148C-4503-8833-C84DAFE143C1}" type="sibTrans" cxnId="{9D1AE04D-36AE-412B-9AC0-1DB28BDBD62E}">
      <dgm:prSet/>
      <dgm:spPr/>
      <dgm:t>
        <a:bodyPr/>
        <a:lstStyle/>
        <a:p>
          <a:endParaRPr lang="bg-BG" sz="1600"/>
        </a:p>
      </dgm:t>
    </dgm:pt>
    <dgm:pt modelId="{B81CBDD1-9541-47C0-9B47-2ADE2FA1E99F}" type="parTrans" cxnId="{9D1AE04D-36AE-412B-9AC0-1DB28BDBD62E}">
      <dgm:prSet/>
      <dgm:spPr/>
      <dgm:t>
        <a:bodyPr/>
        <a:lstStyle/>
        <a:p>
          <a:endParaRPr lang="bg-BG" sz="1600"/>
        </a:p>
      </dgm:t>
    </dgm:pt>
    <dgm:pt modelId="{EB62ECFE-F759-47D1-ABAF-C37F7ADD30C1}" type="pres">
      <dgm:prSet presAssocID="{1C453EF2-48EC-4824-B93C-67404A4150BD}" presName="compositeShape" presStyleCnt="0">
        <dgm:presLayoutVars>
          <dgm:dir/>
          <dgm:resizeHandles/>
        </dgm:presLayoutVars>
      </dgm:prSet>
      <dgm:spPr/>
    </dgm:pt>
    <dgm:pt modelId="{E3A897C2-38A0-4070-8F6B-5B3473D5E8F7}" type="pres">
      <dgm:prSet presAssocID="{1C453EF2-48EC-4824-B93C-67404A4150BD}" presName="pyramid" presStyleLbl="node1" presStyleIdx="0" presStyleCnt="1" custLinFactNeighborX="-12298" custLinFactNeighborY="8336"/>
      <dgm:spPr/>
    </dgm:pt>
    <dgm:pt modelId="{ECF53190-C516-48E2-9BC0-06208B9CBDB9}" type="pres">
      <dgm:prSet presAssocID="{1C453EF2-48EC-4824-B93C-67404A4150BD}" presName="theList" presStyleCnt="0"/>
      <dgm:spPr/>
    </dgm:pt>
    <dgm:pt modelId="{54795A35-5394-433A-8F8B-EE850B0F966C}" type="pres">
      <dgm:prSet presAssocID="{E99A59D6-96B7-4629-B727-64F04AD27029}" presName="aNode" presStyleLbl="fgAcc1" presStyleIdx="0" presStyleCnt="7" custScaleX="98898" custLinFactNeighborX="-336" custLinFactNeighborY="-12551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44E1BF57-2E49-4C5D-B08F-D15CC183549D}" type="pres">
      <dgm:prSet presAssocID="{E99A59D6-96B7-4629-B727-64F04AD27029}" presName="aSpace" presStyleCnt="0"/>
      <dgm:spPr/>
    </dgm:pt>
    <dgm:pt modelId="{D335EADC-97B1-4416-BC9D-C8622A97464C}" type="pres">
      <dgm:prSet presAssocID="{83D7B683-5E91-437D-A0B0-C4A1C641098B}" presName="aNode" presStyleLbl="fgAcc1" presStyleIdx="1" presStyleCnt="7" custScaleX="98869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F1EADB2-D115-44B1-B2BB-BD08F674A5B0}" type="pres">
      <dgm:prSet presAssocID="{83D7B683-5E91-437D-A0B0-C4A1C641098B}" presName="aSpace" presStyleCnt="0"/>
      <dgm:spPr/>
    </dgm:pt>
    <dgm:pt modelId="{44A4CB66-22FF-4C07-8AF9-6C34DC073B8C}" type="pres">
      <dgm:prSet presAssocID="{5F1ACF37-3B44-498E-BD4F-D49C2A2309FC}" presName="aNode" presStyleLbl="fgAcc1" presStyleIdx="2" presStyleCnt="7" custScaleX="98640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086D8FE-44D4-4A32-A18E-09B7A2F11931}" type="pres">
      <dgm:prSet presAssocID="{5F1ACF37-3B44-498E-BD4F-D49C2A2309FC}" presName="aSpace" presStyleCnt="0"/>
      <dgm:spPr/>
    </dgm:pt>
    <dgm:pt modelId="{9DCF9134-7F99-41F9-8A67-64393EB1135D}" type="pres">
      <dgm:prSet presAssocID="{03481DB8-1571-4B6F-B566-8AB481E7801E}" presName="aNode" presStyleLbl="fgAcc1" presStyleIdx="3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0B363856-5262-4B66-8D5E-5EDAB319349C}" type="pres">
      <dgm:prSet presAssocID="{03481DB8-1571-4B6F-B566-8AB481E7801E}" presName="aSpace" presStyleCnt="0"/>
      <dgm:spPr/>
    </dgm:pt>
    <dgm:pt modelId="{312BA5E1-3E55-49EA-A16F-350538C8E358}" type="pres">
      <dgm:prSet presAssocID="{15D4AF58-280F-4BB1-AAEB-9020F530BA71}" presName="aNode" presStyleLbl="fgAcc1" presStyleIdx="4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BC510C32-3FB7-451D-AD15-3CB257092F31}" type="pres">
      <dgm:prSet presAssocID="{15D4AF58-280F-4BB1-AAEB-9020F530BA71}" presName="aSpace" presStyleCnt="0"/>
      <dgm:spPr/>
    </dgm:pt>
    <dgm:pt modelId="{850572C1-1106-415A-B1DF-956D7F39BD11}" type="pres">
      <dgm:prSet presAssocID="{5BA5F55A-F2D8-4C92-B006-92270F0F86A2}" presName="aNode" presStyleLbl="fgAcc1" presStyleIdx="5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9F9626B2-6F19-4BA9-8A92-FC1BB554A99C}" type="pres">
      <dgm:prSet presAssocID="{5BA5F55A-F2D8-4C92-B006-92270F0F86A2}" presName="aSpace" presStyleCnt="0"/>
      <dgm:spPr/>
    </dgm:pt>
    <dgm:pt modelId="{FBFA7802-2CF1-4194-AC42-1A16B219006C}" type="pres">
      <dgm:prSet presAssocID="{39119A90-2E48-4F7B-B2F1-2D9E5A11ACC2}" presName="aNode" presStyleLbl="fgAcc1" presStyleIdx="6" presStyleCnt="7">
        <dgm:presLayoutVars>
          <dgm:bulletEnabled val="1"/>
        </dgm:presLayoutVars>
      </dgm:prSet>
      <dgm:spPr/>
      <dgm:t>
        <a:bodyPr/>
        <a:lstStyle/>
        <a:p>
          <a:endParaRPr lang="bg-BG"/>
        </a:p>
      </dgm:t>
    </dgm:pt>
    <dgm:pt modelId="{7FCFE802-AEE3-4DD0-8B4A-D2E2193DBC48}" type="pres">
      <dgm:prSet presAssocID="{39119A90-2E48-4F7B-B2F1-2D9E5A11ACC2}" presName="aSpace" presStyleCnt="0"/>
      <dgm:spPr/>
    </dgm:pt>
  </dgm:ptLst>
  <dgm:cxnLst>
    <dgm:cxn modelId="{88033CAD-2DFC-4DFD-A3C1-687F45FD317F}" type="presOf" srcId="{15D4AF58-280F-4BB1-AAEB-9020F530BA71}" destId="{312BA5E1-3E55-49EA-A16F-350538C8E358}" srcOrd="0" destOrd="0" presId="urn:microsoft.com/office/officeart/2005/8/layout/pyramid2"/>
    <dgm:cxn modelId="{6C0E8EAE-33D7-4078-A428-634F0F77B21A}" srcId="{1C453EF2-48EC-4824-B93C-67404A4150BD}" destId="{E99A59D6-96B7-4629-B727-64F04AD27029}" srcOrd="0" destOrd="0" parTransId="{860557FE-F2CD-4D24-BAE1-DD2A9BAEDCD2}" sibTransId="{46431EAA-BC1C-4A7B-ABF2-FB61AC61B3BE}"/>
    <dgm:cxn modelId="{CCEBF202-8761-468A-B323-1D6F9B42DA92}" type="presOf" srcId="{1C453EF2-48EC-4824-B93C-67404A4150BD}" destId="{EB62ECFE-F759-47D1-ABAF-C37F7ADD30C1}" srcOrd="0" destOrd="0" presId="urn:microsoft.com/office/officeart/2005/8/layout/pyramid2"/>
    <dgm:cxn modelId="{657FA36B-4EF5-4941-9AA2-7C64AD9ADBA6}" type="presOf" srcId="{5F1ACF37-3B44-498E-BD4F-D49C2A2309FC}" destId="{44A4CB66-22FF-4C07-8AF9-6C34DC073B8C}" srcOrd="0" destOrd="0" presId="urn:microsoft.com/office/officeart/2005/8/layout/pyramid2"/>
    <dgm:cxn modelId="{DE9726C1-0E6A-4608-9363-C35F20BA70AC}" type="presOf" srcId="{E99A59D6-96B7-4629-B727-64F04AD27029}" destId="{54795A35-5394-433A-8F8B-EE850B0F966C}" srcOrd="0" destOrd="0" presId="urn:microsoft.com/office/officeart/2005/8/layout/pyramid2"/>
    <dgm:cxn modelId="{DC1322E7-89E9-4FA0-8281-D1244FE2D662}" type="presOf" srcId="{83D7B683-5E91-437D-A0B0-C4A1C641098B}" destId="{D335EADC-97B1-4416-BC9D-C8622A97464C}" srcOrd="0" destOrd="0" presId="urn:microsoft.com/office/officeart/2005/8/layout/pyramid2"/>
    <dgm:cxn modelId="{9D1AE04D-36AE-412B-9AC0-1DB28BDBD62E}" srcId="{1C453EF2-48EC-4824-B93C-67404A4150BD}" destId="{03481DB8-1571-4B6F-B566-8AB481E7801E}" srcOrd="3" destOrd="0" parTransId="{B81CBDD1-9541-47C0-9B47-2ADE2FA1E99F}" sibTransId="{77EE247C-148C-4503-8833-C84DAFE143C1}"/>
    <dgm:cxn modelId="{F6427B13-6BA6-44E3-8FCF-850DF3D6256E}" type="presOf" srcId="{03481DB8-1571-4B6F-B566-8AB481E7801E}" destId="{9DCF9134-7F99-41F9-8A67-64393EB1135D}" srcOrd="0" destOrd="0" presId="urn:microsoft.com/office/officeart/2005/8/layout/pyramid2"/>
    <dgm:cxn modelId="{DACC1DB4-44C0-4C85-A90D-2AFE6DCBD470}" type="presOf" srcId="{39119A90-2E48-4F7B-B2F1-2D9E5A11ACC2}" destId="{FBFA7802-2CF1-4194-AC42-1A16B219006C}" srcOrd="0" destOrd="0" presId="urn:microsoft.com/office/officeart/2005/8/layout/pyramid2"/>
    <dgm:cxn modelId="{220569BE-04F9-462A-8610-7FF36EB64772}" srcId="{1C453EF2-48EC-4824-B93C-67404A4150BD}" destId="{83D7B683-5E91-437D-A0B0-C4A1C641098B}" srcOrd="1" destOrd="0" parTransId="{16E2A784-0ABD-458C-8D3F-3C1AEBC799B4}" sibTransId="{08E2AF06-2143-4A83-B7FD-036523E11D19}"/>
    <dgm:cxn modelId="{81022FA1-577C-446B-9002-D7BDA8096DB2}" srcId="{1C453EF2-48EC-4824-B93C-67404A4150BD}" destId="{5F1ACF37-3B44-498E-BD4F-D49C2A2309FC}" srcOrd="2" destOrd="0" parTransId="{6E411C04-5612-43FA-96F3-2CAE8AF505FB}" sibTransId="{6C2417A9-CCFA-4660-AD69-53E8B20A3145}"/>
    <dgm:cxn modelId="{5D4D2F12-E857-4887-961E-D40E87B61575}" srcId="{1C453EF2-48EC-4824-B93C-67404A4150BD}" destId="{39119A90-2E48-4F7B-B2F1-2D9E5A11ACC2}" srcOrd="6" destOrd="0" parTransId="{DF28107C-BD64-4593-BC16-E84A22634767}" sibTransId="{AF493C78-9E4C-4559-B6E9-DD138D172367}"/>
    <dgm:cxn modelId="{17CFEC32-DF31-49C2-BB91-996BAA95029D}" srcId="{1C453EF2-48EC-4824-B93C-67404A4150BD}" destId="{15D4AF58-280F-4BB1-AAEB-9020F530BA71}" srcOrd="4" destOrd="0" parTransId="{F946B4DE-7F39-418A-8AD1-DFADD4FF71B6}" sibTransId="{89335DD6-5C25-46EE-84CF-DEF4C16A8074}"/>
    <dgm:cxn modelId="{0F075713-0283-4463-8B97-21E253565ED0}" srcId="{1C453EF2-48EC-4824-B93C-67404A4150BD}" destId="{5BA5F55A-F2D8-4C92-B006-92270F0F86A2}" srcOrd="5" destOrd="0" parTransId="{186105F0-AFF0-4282-B96C-771A29335526}" sibTransId="{C8C96026-10F7-4FFF-BAE6-1C69453041CB}"/>
    <dgm:cxn modelId="{B38815C8-139F-433F-AD17-FCAD3BBB562A}" type="presOf" srcId="{5BA5F55A-F2D8-4C92-B006-92270F0F86A2}" destId="{850572C1-1106-415A-B1DF-956D7F39BD11}" srcOrd="0" destOrd="0" presId="urn:microsoft.com/office/officeart/2005/8/layout/pyramid2"/>
    <dgm:cxn modelId="{A4B81B31-2AD3-4E35-8DCF-160E058FD38F}" type="presParOf" srcId="{EB62ECFE-F759-47D1-ABAF-C37F7ADD30C1}" destId="{E3A897C2-38A0-4070-8F6B-5B3473D5E8F7}" srcOrd="0" destOrd="0" presId="urn:microsoft.com/office/officeart/2005/8/layout/pyramid2"/>
    <dgm:cxn modelId="{D1DC1760-544E-4AE6-A0E9-206A0D261D21}" type="presParOf" srcId="{EB62ECFE-F759-47D1-ABAF-C37F7ADD30C1}" destId="{ECF53190-C516-48E2-9BC0-06208B9CBDB9}" srcOrd="1" destOrd="0" presId="urn:microsoft.com/office/officeart/2005/8/layout/pyramid2"/>
    <dgm:cxn modelId="{2658B6D8-2D63-466D-9716-230E2ACE447C}" type="presParOf" srcId="{ECF53190-C516-48E2-9BC0-06208B9CBDB9}" destId="{54795A35-5394-433A-8F8B-EE850B0F966C}" srcOrd="0" destOrd="0" presId="urn:microsoft.com/office/officeart/2005/8/layout/pyramid2"/>
    <dgm:cxn modelId="{7D950FAF-89BB-4A15-B80E-652C3F794EBD}" type="presParOf" srcId="{ECF53190-C516-48E2-9BC0-06208B9CBDB9}" destId="{44E1BF57-2E49-4C5D-B08F-D15CC183549D}" srcOrd="1" destOrd="0" presId="urn:microsoft.com/office/officeart/2005/8/layout/pyramid2"/>
    <dgm:cxn modelId="{A936412A-4862-49E4-9798-85A225BFD1CE}" type="presParOf" srcId="{ECF53190-C516-48E2-9BC0-06208B9CBDB9}" destId="{D335EADC-97B1-4416-BC9D-C8622A97464C}" srcOrd="2" destOrd="0" presId="urn:microsoft.com/office/officeart/2005/8/layout/pyramid2"/>
    <dgm:cxn modelId="{BB98018E-7680-44B3-8855-A50E971169FF}" type="presParOf" srcId="{ECF53190-C516-48E2-9BC0-06208B9CBDB9}" destId="{7F1EADB2-D115-44B1-B2BB-BD08F674A5B0}" srcOrd="3" destOrd="0" presId="urn:microsoft.com/office/officeart/2005/8/layout/pyramid2"/>
    <dgm:cxn modelId="{CEB50C15-EEC0-4778-A991-00F1BBC7F055}" type="presParOf" srcId="{ECF53190-C516-48E2-9BC0-06208B9CBDB9}" destId="{44A4CB66-22FF-4C07-8AF9-6C34DC073B8C}" srcOrd="4" destOrd="0" presId="urn:microsoft.com/office/officeart/2005/8/layout/pyramid2"/>
    <dgm:cxn modelId="{C1AFDD14-2610-4179-A636-81580FA1F692}" type="presParOf" srcId="{ECF53190-C516-48E2-9BC0-06208B9CBDB9}" destId="{7086D8FE-44D4-4A32-A18E-09B7A2F11931}" srcOrd="5" destOrd="0" presId="urn:microsoft.com/office/officeart/2005/8/layout/pyramid2"/>
    <dgm:cxn modelId="{0AB761DC-2B4B-4218-A400-A21B7C456FE6}" type="presParOf" srcId="{ECF53190-C516-48E2-9BC0-06208B9CBDB9}" destId="{9DCF9134-7F99-41F9-8A67-64393EB1135D}" srcOrd="6" destOrd="0" presId="urn:microsoft.com/office/officeart/2005/8/layout/pyramid2"/>
    <dgm:cxn modelId="{BCE49CD6-6951-44B5-8185-7FE3F44F0152}" type="presParOf" srcId="{ECF53190-C516-48E2-9BC0-06208B9CBDB9}" destId="{0B363856-5262-4B66-8D5E-5EDAB319349C}" srcOrd="7" destOrd="0" presId="urn:microsoft.com/office/officeart/2005/8/layout/pyramid2"/>
    <dgm:cxn modelId="{F0A206F9-00E6-4103-A858-03D137F01365}" type="presParOf" srcId="{ECF53190-C516-48E2-9BC0-06208B9CBDB9}" destId="{312BA5E1-3E55-49EA-A16F-350538C8E358}" srcOrd="8" destOrd="0" presId="urn:microsoft.com/office/officeart/2005/8/layout/pyramid2"/>
    <dgm:cxn modelId="{C12F6588-F175-4AC5-86AD-50AEA6A363F1}" type="presParOf" srcId="{ECF53190-C516-48E2-9BC0-06208B9CBDB9}" destId="{BC510C32-3FB7-451D-AD15-3CB257092F31}" srcOrd="9" destOrd="0" presId="urn:microsoft.com/office/officeart/2005/8/layout/pyramid2"/>
    <dgm:cxn modelId="{5A4F06AF-F9D9-45D1-BDB6-590756CCF9FD}" type="presParOf" srcId="{ECF53190-C516-48E2-9BC0-06208B9CBDB9}" destId="{850572C1-1106-415A-B1DF-956D7F39BD11}" srcOrd="10" destOrd="0" presId="urn:microsoft.com/office/officeart/2005/8/layout/pyramid2"/>
    <dgm:cxn modelId="{34274192-09F2-4EA5-A36F-069AB33B21D1}" type="presParOf" srcId="{ECF53190-C516-48E2-9BC0-06208B9CBDB9}" destId="{9F9626B2-6F19-4BA9-8A92-FC1BB554A99C}" srcOrd="11" destOrd="0" presId="urn:microsoft.com/office/officeart/2005/8/layout/pyramid2"/>
    <dgm:cxn modelId="{A2463F3A-B4C5-4799-8D34-F3EC47C34F3B}" type="presParOf" srcId="{ECF53190-C516-48E2-9BC0-06208B9CBDB9}" destId="{FBFA7802-2CF1-4194-AC42-1A16B219006C}" srcOrd="12" destOrd="0" presId="urn:microsoft.com/office/officeart/2005/8/layout/pyramid2"/>
    <dgm:cxn modelId="{6ABA4881-1D9C-4561-AE05-D2C5F31EEB38}" type="presParOf" srcId="{ECF53190-C516-48E2-9BC0-06208B9CBDB9}" destId="{7FCFE802-AEE3-4DD0-8B4A-D2E2193DBC48}" srcOrd="1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FB2759-9052-4B81-B6C9-6F2B31A1F00C}">
      <dsp:nvSpPr>
        <dsp:cNvPr id="0" name=""/>
        <dsp:cNvSpPr/>
      </dsp:nvSpPr>
      <dsp:spPr>
        <a:xfrm>
          <a:off x="27633" y="0"/>
          <a:ext cx="3236602" cy="1005867"/>
        </a:xfrm>
        <a:prstGeom prst="chevron">
          <a:avLst/>
        </a:prstGeom>
        <a:solidFill>
          <a:srgbClr val="C00000"/>
        </a:solidFill>
        <a:ln w="48500" cap="flat" cmpd="thickThin" algn="ctr">
          <a:solidFill>
            <a:schemeClr val="bg1"/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/>
            <a:t>По-ниска ангажираност</a:t>
          </a:r>
          <a:endParaRPr lang="en-US" sz="2000" kern="1200" dirty="0"/>
        </a:p>
      </dsp:txBody>
      <dsp:txXfrm>
        <a:off x="530567" y="0"/>
        <a:ext cx="2230735" cy="1005867"/>
      </dsp:txXfrm>
    </dsp:sp>
    <dsp:sp modelId="{0B743338-9555-4743-A3A3-061157182F4B}">
      <dsp:nvSpPr>
        <dsp:cNvPr id="0" name=""/>
        <dsp:cNvSpPr/>
      </dsp:nvSpPr>
      <dsp:spPr>
        <a:xfrm>
          <a:off x="2962464" y="0"/>
          <a:ext cx="3236602" cy="1005867"/>
        </a:xfrm>
        <a:prstGeom prst="chevron">
          <a:avLst/>
        </a:prstGeom>
        <a:solidFill>
          <a:srgbClr val="C00000"/>
        </a:solidFill>
        <a:ln w="48500" cap="flat" cmpd="thickThin" algn="ctr">
          <a:solidFill>
            <a:schemeClr val="bg1"/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/>
            <a:t>По-лошо поведение</a:t>
          </a:r>
          <a:endParaRPr lang="en-US" sz="2000" kern="1200" dirty="0"/>
        </a:p>
      </dsp:txBody>
      <dsp:txXfrm>
        <a:off x="3465398" y="0"/>
        <a:ext cx="2230735" cy="1005867"/>
      </dsp:txXfrm>
    </dsp:sp>
    <dsp:sp modelId="{C982F45C-E8BB-462E-B705-5D33A3402E32}">
      <dsp:nvSpPr>
        <dsp:cNvPr id="0" name=""/>
        <dsp:cNvSpPr/>
      </dsp:nvSpPr>
      <dsp:spPr>
        <a:xfrm>
          <a:off x="5828540" y="0"/>
          <a:ext cx="3236602" cy="1005867"/>
        </a:xfrm>
        <a:prstGeom prst="chevron">
          <a:avLst/>
        </a:prstGeom>
        <a:solidFill>
          <a:srgbClr val="C00000"/>
        </a:solidFill>
        <a:ln w="48500" cap="flat" cmpd="thickThin" algn="ctr">
          <a:solidFill>
            <a:schemeClr val="bg1"/>
          </a:solidFill>
          <a:prstDash val="solid"/>
        </a:ln>
        <a:effectLst>
          <a:outerShdw blurRad="45000" dist="25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2000" kern="1200" dirty="0" smtClean="0"/>
            <a:t>По-ниски оценки</a:t>
          </a:r>
          <a:endParaRPr lang="en-US" sz="2000" kern="1200" dirty="0"/>
        </a:p>
      </dsp:txBody>
      <dsp:txXfrm>
        <a:off x="6331474" y="0"/>
        <a:ext cx="2230735" cy="10058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897C2-38A0-4070-8F6B-5B3473D5E8F7}">
      <dsp:nvSpPr>
        <dsp:cNvPr id="0" name=""/>
        <dsp:cNvSpPr/>
      </dsp:nvSpPr>
      <dsp:spPr>
        <a:xfrm>
          <a:off x="1981202" y="0"/>
          <a:ext cx="3882138" cy="3882138"/>
        </a:xfrm>
        <a:prstGeom prst="triangl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47500"/>
                <a:satMod val="137000"/>
              </a:schemeClr>
            </a:gs>
            <a:gs pos="55000">
              <a:schemeClr val="lt1">
                <a:hueOff val="0"/>
                <a:satOff val="0"/>
                <a:lumOff val="0"/>
                <a:alphaOff val="0"/>
                <a:shade val="69000"/>
                <a:satMod val="137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8000"/>
                <a:satMod val="137000"/>
              </a:schemeClr>
            </a:gs>
          </a:gsLst>
          <a:lin ang="16200000" scaled="0"/>
        </a:gradFill>
        <a:ln>
          <a:noFill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795A35-5394-433A-8F8B-EE850B0F966C}">
      <dsp:nvSpPr>
        <dsp:cNvPr id="0" name=""/>
        <dsp:cNvSpPr/>
      </dsp:nvSpPr>
      <dsp:spPr>
        <a:xfrm>
          <a:off x="4405122" y="382407"/>
          <a:ext cx="2495581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5% </a:t>
          </a:r>
          <a:r>
            <a:rPr lang="bg-BG" sz="1400" kern="1200" dirty="0" smtClean="0"/>
            <a:t>Урок/Лекция</a:t>
          </a:r>
          <a:endParaRPr lang="bg-BG" sz="1400" kern="1200" dirty="0"/>
        </a:p>
      </dsp:txBody>
      <dsp:txXfrm>
        <a:off x="4424369" y="401654"/>
        <a:ext cx="2457087" cy="355785"/>
      </dsp:txXfrm>
    </dsp:sp>
    <dsp:sp modelId="{D335EADC-97B1-4416-BC9D-C8622A97464C}">
      <dsp:nvSpPr>
        <dsp:cNvPr id="0" name=""/>
        <dsp:cNvSpPr/>
      </dsp:nvSpPr>
      <dsp:spPr>
        <a:xfrm>
          <a:off x="4413966" y="832157"/>
          <a:ext cx="2494850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10% </a:t>
          </a:r>
          <a:r>
            <a:rPr lang="bg-BG" sz="1400" kern="1200" dirty="0" smtClean="0"/>
            <a:t>Четене</a:t>
          </a:r>
          <a:r>
            <a:rPr lang="en-US" sz="1400" kern="1200" dirty="0" smtClean="0"/>
            <a:t> </a:t>
          </a:r>
          <a:r>
            <a:rPr lang="bg-BG" sz="1400" kern="1200" dirty="0" smtClean="0"/>
            <a:t>на текст</a:t>
          </a:r>
          <a:endParaRPr lang="bg-BG" sz="1400" kern="1200" dirty="0" smtClean="0"/>
        </a:p>
      </dsp:txBody>
      <dsp:txXfrm>
        <a:off x="4433213" y="851404"/>
        <a:ext cx="2456356" cy="355785"/>
      </dsp:txXfrm>
    </dsp:sp>
    <dsp:sp modelId="{44A4CB66-22FF-4C07-8AF9-6C34DC073B8C}">
      <dsp:nvSpPr>
        <dsp:cNvPr id="0" name=""/>
        <dsp:cNvSpPr/>
      </dsp:nvSpPr>
      <dsp:spPr>
        <a:xfrm>
          <a:off x="4416856" y="1275722"/>
          <a:ext cx="2489071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20% Аудио визуален урок</a:t>
          </a:r>
          <a:endParaRPr lang="bg-BG" sz="1400" kern="1200" dirty="0"/>
        </a:p>
      </dsp:txBody>
      <dsp:txXfrm>
        <a:off x="4436103" y="1294969"/>
        <a:ext cx="2450577" cy="355785"/>
      </dsp:txXfrm>
    </dsp:sp>
    <dsp:sp modelId="{9DCF9134-7F99-41F9-8A67-64393EB1135D}">
      <dsp:nvSpPr>
        <dsp:cNvPr id="0" name=""/>
        <dsp:cNvSpPr/>
      </dsp:nvSpPr>
      <dsp:spPr>
        <a:xfrm>
          <a:off x="4399697" y="1719286"/>
          <a:ext cx="2523389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30% Демонстрация</a:t>
          </a:r>
          <a:endParaRPr lang="bg-BG" sz="1400" kern="1200" dirty="0"/>
        </a:p>
      </dsp:txBody>
      <dsp:txXfrm>
        <a:off x="4418944" y="1738533"/>
        <a:ext cx="2484895" cy="355785"/>
      </dsp:txXfrm>
    </dsp:sp>
    <dsp:sp modelId="{312BA5E1-3E55-49EA-A16F-350538C8E358}">
      <dsp:nvSpPr>
        <dsp:cNvPr id="0" name=""/>
        <dsp:cNvSpPr/>
      </dsp:nvSpPr>
      <dsp:spPr>
        <a:xfrm>
          <a:off x="4399697" y="2162851"/>
          <a:ext cx="2523389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50% Дискусия</a:t>
          </a:r>
        </a:p>
      </dsp:txBody>
      <dsp:txXfrm>
        <a:off x="4418944" y="2182098"/>
        <a:ext cx="2484895" cy="355785"/>
      </dsp:txXfrm>
    </dsp:sp>
    <dsp:sp modelId="{850572C1-1106-415A-B1DF-956D7F39BD11}">
      <dsp:nvSpPr>
        <dsp:cNvPr id="0" name=""/>
        <dsp:cNvSpPr/>
      </dsp:nvSpPr>
      <dsp:spPr>
        <a:xfrm>
          <a:off x="4399697" y="2606415"/>
          <a:ext cx="2523389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75% Практически упражнения</a:t>
          </a:r>
          <a:endParaRPr lang="bg-BG" sz="1400" kern="1200" dirty="0"/>
        </a:p>
      </dsp:txBody>
      <dsp:txXfrm>
        <a:off x="4418944" y="2625662"/>
        <a:ext cx="2484895" cy="355785"/>
      </dsp:txXfrm>
    </dsp:sp>
    <dsp:sp modelId="{FBFA7802-2CF1-4194-AC42-1A16B219006C}">
      <dsp:nvSpPr>
        <dsp:cNvPr id="0" name=""/>
        <dsp:cNvSpPr/>
      </dsp:nvSpPr>
      <dsp:spPr>
        <a:xfrm>
          <a:off x="4399697" y="3049980"/>
          <a:ext cx="2523389" cy="394279"/>
        </a:xfrm>
        <a:prstGeom prst="round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6350" cap="rnd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38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bg-BG" sz="1400" kern="1200" dirty="0" smtClean="0"/>
            <a:t>90% Интерактивно обучение</a:t>
          </a:r>
          <a:endParaRPr lang="bg-BG" sz="1400" kern="1200" dirty="0"/>
        </a:p>
      </dsp:txBody>
      <dsp:txXfrm>
        <a:off x="4418944" y="3069227"/>
        <a:ext cx="2484895" cy="3557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10713-18CC-434A-A021-08372FAC1B52}" type="datetimeFigureOut">
              <a:rPr lang="en-US" smtClean="0"/>
              <a:t>4/25/2014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A5F78F-C04E-4990-BD2D-8549849C5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420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5F78F-C04E-4990-BD2D-8549849C5F7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33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5F78F-C04E-4990-BD2D-8549849C5F7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60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5F78F-C04E-4990-BD2D-8549849C5F7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95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5F78F-C04E-4990-BD2D-8549849C5F7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811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A5F78F-C04E-4990-BD2D-8549849C5F7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9094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F8152-A4F1-412E-AC6D-4B089169A31E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70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DCDCE-B4AC-4518-BA21-3DED741369F6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645461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F8152-A4F1-412E-AC6D-4B089169A31E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72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oup 5"/>
          <p:cNvGrpSpPr/>
          <p:nvPr userDrawn="1"/>
        </p:nvGrpSpPr>
        <p:grpSpPr>
          <a:xfrm>
            <a:off x="-1" y="391062"/>
            <a:ext cx="12192001" cy="2123729"/>
            <a:chOff x="-1" y="391061"/>
            <a:chExt cx="9144001" cy="2123729"/>
          </a:xfrm>
        </p:grpSpPr>
        <p:sp>
          <p:nvSpPr>
            <p:cNvPr id="5" name="Rectangle 4"/>
            <p:cNvSpPr/>
            <p:nvPr userDrawn="1"/>
          </p:nvSpPr>
          <p:spPr>
            <a:xfrm>
              <a:off x="0" y="457200"/>
              <a:ext cx="9144000" cy="1981200"/>
            </a:xfrm>
            <a:prstGeom prst="rect">
              <a:avLst/>
            </a:prstGeom>
            <a:gradFill>
              <a:gsLst>
                <a:gs pos="10000">
                  <a:srgbClr val="730000"/>
                </a:gs>
                <a:gs pos="37000">
                  <a:srgbClr val="990B0B"/>
                </a:gs>
                <a:gs pos="84000">
                  <a:srgbClr val="73000F"/>
                </a:gs>
                <a:gs pos="67000">
                  <a:srgbClr val="490303"/>
                </a:gs>
                <a:gs pos="100000">
                  <a:srgbClr val="BE1010"/>
                </a:gs>
              </a:gsLst>
              <a:lin ang="5400000" scaled="0"/>
            </a:gradFill>
            <a:ln w="48000" cap="flat" cmpd="thickThin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kumimoji="0" lang="en-US" sz="1800"/>
            </a:p>
          </p:txBody>
        </p:sp>
        <p:sp>
          <p:nvSpPr>
            <p:cNvPr id="59" name="Rectangle 58"/>
            <p:cNvSpPr/>
            <p:nvPr userDrawn="1"/>
          </p:nvSpPr>
          <p:spPr bwMode="invGray">
            <a:xfrm>
              <a:off x="-1" y="2434762"/>
              <a:ext cx="9144000" cy="80028"/>
            </a:xfrm>
            <a:prstGeom prst="rect">
              <a:avLst/>
            </a:prstGeom>
            <a:solidFill>
              <a:sysClr val="window" lastClr="FFFFFF"/>
            </a:solidFill>
            <a:ln w="0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prstMaterial="metal">
              <a:bevelT w="88900" h="508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429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rbel"/>
                <a:ea typeface="+mn-ea"/>
                <a:cs typeface="+mn-cs"/>
              </a:endParaRPr>
            </a:p>
          </p:txBody>
        </p:sp>
        <p:sp>
          <p:nvSpPr>
            <p:cNvPr id="60" name="Rectangle 59"/>
            <p:cNvSpPr/>
            <p:nvPr userDrawn="1"/>
          </p:nvSpPr>
          <p:spPr bwMode="invGray">
            <a:xfrm>
              <a:off x="0" y="391061"/>
              <a:ext cx="9144000" cy="66139"/>
            </a:xfrm>
            <a:prstGeom prst="rect">
              <a:avLst/>
            </a:prstGeom>
            <a:solidFill>
              <a:sysClr val="window" lastClr="FFFFFF"/>
            </a:solidFill>
            <a:ln w="0">
              <a:noFill/>
            </a:ln>
            <a:effectLst>
              <a:outerShdw blurRad="50800" dist="38100" dir="5400000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 prstMaterial="metal">
              <a:bevelT w="88900" h="508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4291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orbel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199" y="2895600"/>
            <a:ext cx="10769600" cy="2130552"/>
          </a:xfrm>
          <a:effectLst/>
        </p:spPr>
        <p:txBody>
          <a:bodyPr vert="horz" lIns="91440" tIns="0" rIns="45720" bIns="0" rtlCol="0" anchor="t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algn="ctr">
              <a:defRPr sz="6000" b="1" cap="none" spc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1199" y="5715000"/>
            <a:ext cx="10769600" cy="762000"/>
          </a:xfrm>
        </p:spPr>
        <p:txBody>
          <a:bodyPr lIns="118872" tIns="0" rIns="45720" bIns="0" anchor="b"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lvl1pPr marL="0" indent="0" algn="ctr">
              <a:buNone/>
              <a:defRPr sz="2800" b="1" cap="none" spc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pic>
        <p:nvPicPr>
          <p:cNvPr id="3074" name="Picture 2" descr="G:\_prestigio_ID\pptx\launch\logo11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167" y="703326"/>
            <a:ext cx="7749667" cy="148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0" y="6172200"/>
            <a:ext cx="12192000" cy="305660"/>
          </a:xfrm>
          <a:prstGeom prst="rect">
            <a:avLst/>
          </a:prstGeom>
          <a:gradFill>
            <a:gsLst>
              <a:gs pos="0">
                <a:srgbClr val="AE0A0E"/>
              </a:gs>
              <a:gs pos="100000">
                <a:srgbClr val="790909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9629" y="155448"/>
            <a:ext cx="11012771" cy="682752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990B0B"/>
                </a:solidFill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1"/>
            <a:ext cx="10972800" cy="4572001"/>
          </a:xfrm>
        </p:spPr>
        <p:txBody>
          <a:bodyPr>
            <a:normAutofit/>
          </a:bodyPr>
          <a:lstStyle>
            <a:lvl1pPr marL="118872" indent="0">
              <a:buFontTx/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914400" indent="-457200">
              <a:buClr>
                <a:schemeClr val="tx1"/>
              </a:buClr>
              <a:buFont typeface="Wingdings" pitchFamily="2" charset="2"/>
              <a:buChar char="q"/>
              <a:defRPr sz="1800">
                <a:latin typeface="Calibri" pitchFamily="34" charset="0"/>
                <a:cs typeface="Calibri" pitchFamily="34" charset="0"/>
              </a:defRPr>
            </a:lvl2pPr>
            <a:lvl3pPr marL="1110996" indent="-342900">
              <a:buClr>
                <a:schemeClr val="tx1"/>
              </a:buClr>
              <a:buFont typeface="Wingdings" pitchFamily="2" charset="2"/>
              <a:buChar char="q"/>
              <a:defRPr sz="1600">
                <a:latin typeface="Calibri" pitchFamily="34" charset="0"/>
                <a:cs typeface="Calibri" pitchFamily="34" charset="0"/>
              </a:defRPr>
            </a:lvl3pPr>
            <a:lvl4pPr marL="1376172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4pPr>
            <a:lvl5pPr marL="1586484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2051" name="Picture 3" descr="G:\_prestigio_ID\pptx\launch\logo02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" y="5860201"/>
            <a:ext cx="879353" cy="864815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6"/>
          <p:cNvSpPr>
            <a:spLocks noChangeAspect="1" noChangeArrowheads="1" noTextEdit="1"/>
          </p:cNvSpPr>
          <p:nvPr userDrawn="1"/>
        </p:nvSpPr>
        <p:spPr bwMode="auto">
          <a:xfrm>
            <a:off x="4165600" y="6311900"/>
            <a:ext cx="3862917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8"/>
          <p:cNvSpPr>
            <a:spLocks noEditPoints="1"/>
          </p:cNvSpPr>
          <p:nvPr userDrawn="1"/>
        </p:nvSpPr>
        <p:spPr bwMode="auto">
          <a:xfrm>
            <a:off x="4165600" y="6260755"/>
            <a:ext cx="3862917" cy="128588"/>
          </a:xfrm>
          <a:custGeom>
            <a:avLst/>
            <a:gdLst>
              <a:gd name="T0" fmla="*/ 3 w 16425"/>
              <a:gd name="T1" fmla="*/ 29 h 729"/>
              <a:gd name="T2" fmla="*/ 774 w 16425"/>
              <a:gd name="T3" fmla="*/ 148 h 729"/>
              <a:gd name="T4" fmla="*/ 1044 w 16425"/>
              <a:gd name="T5" fmla="*/ 35 h 729"/>
              <a:gd name="T6" fmla="*/ 1716 w 16425"/>
              <a:gd name="T7" fmla="*/ 18 h 729"/>
              <a:gd name="T8" fmla="*/ 1742 w 16425"/>
              <a:gd name="T9" fmla="*/ 722 h 729"/>
              <a:gd name="T10" fmla="*/ 2196 w 16425"/>
              <a:gd name="T11" fmla="*/ 719 h 729"/>
              <a:gd name="T12" fmla="*/ 2870 w 16425"/>
              <a:gd name="T13" fmla="*/ 35 h 729"/>
              <a:gd name="T14" fmla="*/ 2850 w 16425"/>
              <a:gd name="T15" fmla="*/ 397 h 729"/>
              <a:gd name="T16" fmla="*/ 2865 w 16425"/>
              <a:gd name="T17" fmla="*/ 711 h 729"/>
              <a:gd name="T18" fmla="*/ 4106 w 16425"/>
              <a:gd name="T19" fmla="*/ 16 h 729"/>
              <a:gd name="T20" fmla="*/ 4644 w 16425"/>
              <a:gd name="T21" fmla="*/ 706 h 729"/>
              <a:gd name="T22" fmla="*/ 3862 w 16425"/>
              <a:gd name="T23" fmla="*/ 719 h 729"/>
              <a:gd name="T24" fmla="*/ 4901 w 16425"/>
              <a:gd name="T25" fmla="*/ 13 h 729"/>
              <a:gd name="T26" fmla="*/ 5651 w 16425"/>
              <a:gd name="T27" fmla="*/ 88 h 729"/>
              <a:gd name="T28" fmla="*/ 5661 w 16425"/>
              <a:gd name="T29" fmla="*/ 361 h 729"/>
              <a:gd name="T30" fmla="*/ 5650 w 16425"/>
              <a:gd name="T31" fmla="*/ 719 h 729"/>
              <a:gd name="T32" fmla="*/ 5484 w 16425"/>
              <a:gd name="T33" fmla="*/ 472 h 729"/>
              <a:gd name="T34" fmla="*/ 5486 w 16425"/>
              <a:gd name="T35" fmla="*/ 319 h 729"/>
              <a:gd name="T36" fmla="*/ 5484 w 16425"/>
              <a:gd name="T37" fmla="*/ 156 h 729"/>
              <a:gd name="T38" fmla="*/ 5931 w 16425"/>
              <a:gd name="T39" fmla="*/ 148 h 729"/>
              <a:gd name="T40" fmla="*/ 6702 w 16425"/>
              <a:gd name="T41" fmla="*/ 29 h 729"/>
              <a:gd name="T42" fmla="*/ 8299 w 16425"/>
              <a:gd name="T43" fmla="*/ 529 h 729"/>
              <a:gd name="T44" fmla="*/ 8217 w 16425"/>
              <a:gd name="T45" fmla="*/ 143 h 729"/>
              <a:gd name="T46" fmla="*/ 7726 w 16425"/>
              <a:gd name="T47" fmla="*/ 213 h 729"/>
              <a:gd name="T48" fmla="*/ 7812 w 16425"/>
              <a:gd name="T49" fmla="*/ 586 h 729"/>
              <a:gd name="T50" fmla="*/ 7571 w 16425"/>
              <a:gd name="T51" fmla="*/ 513 h 729"/>
              <a:gd name="T52" fmla="*/ 7625 w 16425"/>
              <a:gd name="T53" fmla="*/ 72 h 729"/>
              <a:gd name="T54" fmla="*/ 8291 w 16425"/>
              <a:gd name="T55" fmla="*/ 9 h 729"/>
              <a:gd name="T56" fmla="*/ 8459 w 16425"/>
              <a:gd name="T57" fmla="*/ 230 h 729"/>
              <a:gd name="T58" fmla="*/ 8384 w 16425"/>
              <a:gd name="T59" fmla="*/ 675 h 729"/>
              <a:gd name="T60" fmla="*/ 7711 w 16425"/>
              <a:gd name="T61" fmla="*/ 712 h 729"/>
              <a:gd name="T62" fmla="*/ 8877 w 16425"/>
              <a:gd name="T63" fmla="*/ 722 h 729"/>
              <a:gd name="T64" fmla="*/ 9423 w 16425"/>
              <a:gd name="T65" fmla="*/ 18 h 729"/>
              <a:gd name="T66" fmla="*/ 9413 w 16425"/>
              <a:gd name="T67" fmla="*/ 312 h 729"/>
              <a:gd name="T68" fmla="*/ 10372 w 16425"/>
              <a:gd name="T69" fmla="*/ 721 h 729"/>
              <a:gd name="T70" fmla="*/ 10499 w 16425"/>
              <a:gd name="T71" fmla="*/ 29 h 729"/>
              <a:gd name="T72" fmla="*/ 11164 w 16425"/>
              <a:gd name="T73" fmla="*/ 686 h 729"/>
              <a:gd name="T74" fmla="*/ 10496 w 16425"/>
              <a:gd name="T75" fmla="*/ 706 h 729"/>
              <a:gd name="T76" fmla="*/ 11507 w 16425"/>
              <a:gd name="T77" fmla="*/ 8 h 729"/>
              <a:gd name="T78" fmla="*/ 11958 w 16425"/>
              <a:gd name="T79" fmla="*/ 518 h 729"/>
              <a:gd name="T80" fmla="*/ 12253 w 16425"/>
              <a:gd name="T81" fmla="*/ 409 h 729"/>
              <a:gd name="T82" fmla="*/ 12512 w 16425"/>
              <a:gd name="T83" fmla="*/ 148 h 729"/>
              <a:gd name="T84" fmla="*/ 13283 w 16425"/>
              <a:gd name="T85" fmla="*/ 29 h 729"/>
              <a:gd name="T86" fmla="*/ 13562 w 16425"/>
              <a:gd name="T87" fmla="*/ 722 h 729"/>
              <a:gd name="T88" fmla="*/ 14218 w 16425"/>
              <a:gd name="T89" fmla="*/ 23 h 729"/>
              <a:gd name="T90" fmla="*/ 14202 w 16425"/>
              <a:gd name="T91" fmla="*/ 319 h 729"/>
              <a:gd name="T92" fmla="*/ 14225 w 16425"/>
              <a:gd name="T93" fmla="*/ 700 h 729"/>
              <a:gd name="T94" fmla="*/ 14509 w 16425"/>
              <a:gd name="T95" fmla="*/ 124 h 729"/>
              <a:gd name="T96" fmla="*/ 14747 w 16425"/>
              <a:gd name="T97" fmla="*/ 0 h 729"/>
              <a:gd name="T98" fmla="*/ 15302 w 16425"/>
              <a:gd name="T99" fmla="*/ 123 h 729"/>
              <a:gd name="T100" fmla="*/ 15166 w 16425"/>
              <a:gd name="T101" fmla="*/ 221 h 729"/>
              <a:gd name="T102" fmla="*/ 14704 w 16425"/>
              <a:gd name="T103" fmla="*/ 146 h 729"/>
              <a:gd name="T104" fmla="*/ 14659 w 16425"/>
              <a:gd name="T105" fmla="*/ 556 h 729"/>
              <a:gd name="T106" fmla="*/ 15111 w 16425"/>
              <a:gd name="T107" fmla="*/ 585 h 729"/>
              <a:gd name="T108" fmla="*/ 15201 w 16425"/>
              <a:gd name="T109" fmla="*/ 436 h 729"/>
              <a:gd name="T110" fmla="*/ 15299 w 16425"/>
              <a:gd name="T111" fmla="*/ 640 h 729"/>
              <a:gd name="T112" fmla="*/ 14730 w 16425"/>
              <a:gd name="T113" fmla="*/ 729 h 729"/>
              <a:gd name="T114" fmla="*/ 14504 w 16425"/>
              <a:gd name="T115" fmla="*/ 593 h 729"/>
              <a:gd name="T116" fmla="*/ 15627 w 16425"/>
              <a:gd name="T117" fmla="*/ 10 h 729"/>
              <a:gd name="T118" fmla="*/ 16390 w 16425"/>
              <a:gd name="T119" fmla="*/ 7 h 729"/>
              <a:gd name="T120" fmla="*/ 16275 w 16425"/>
              <a:gd name="T121" fmla="*/ 706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25" h="729">
                <a:moveTo>
                  <a:pt x="443" y="722"/>
                </a:moveTo>
                <a:lnTo>
                  <a:pt x="357" y="722"/>
                </a:lnTo>
                <a:lnTo>
                  <a:pt x="350" y="721"/>
                </a:lnTo>
                <a:lnTo>
                  <a:pt x="344" y="719"/>
                </a:lnTo>
                <a:lnTo>
                  <a:pt x="338" y="716"/>
                </a:lnTo>
                <a:lnTo>
                  <a:pt x="333" y="711"/>
                </a:lnTo>
                <a:lnTo>
                  <a:pt x="329" y="706"/>
                </a:lnTo>
                <a:lnTo>
                  <a:pt x="325" y="700"/>
                </a:lnTo>
                <a:lnTo>
                  <a:pt x="323" y="694"/>
                </a:lnTo>
                <a:lnTo>
                  <a:pt x="322" y="686"/>
                </a:lnTo>
                <a:lnTo>
                  <a:pt x="322" y="149"/>
                </a:lnTo>
                <a:lnTo>
                  <a:pt x="35" y="149"/>
                </a:lnTo>
                <a:lnTo>
                  <a:pt x="28" y="148"/>
                </a:lnTo>
                <a:lnTo>
                  <a:pt x="22" y="146"/>
                </a:lnTo>
                <a:lnTo>
                  <a:pt x="15" y="143"/>
                </a:lnTo>
                <a:lnTo>
                  <a:pt x="10" y="139"/>
                </a:lnTo>
                <a:lnTo>
                  <a:pt x="6" y="134"/>
                </a:lnTo>
                <a:lnTo>
                  <a:pt x="3" y="128"/>
                </a:lnTo>
                <a:lnTo>
                  <a:pt x="1" y="120"/>
                </a:lnTo>
                <a:lnTo>
                  <a:pt x="0" y="114"/>
                </a:lnTo>
                <a:lnTo>
                  <a:pt x="0" y="43"/>
                </a:lnTo>
                <a:lnTo>
                  <a:pt x="1" y="35"/>
                </a:lnTo>
                <a:lnTo>
                  <a:pt x="3" y="29"/>
                </a:lnTo>
                <a:lnTo>
                  <a:pt x="6" y="23"/>
                </a:lnTo>
                <a:lnTo>
                  <a:pt x="10" y="18"/>
                </a:lnTo>
                <a:lnTo>
                  <a:pt x="15" y="13"/>
                </a:lnTo>
                <a:lnTo>
                  <a:pt x="22" y="10"/>
                </a:lnTo>
                <a:lnTo>
                  <a:pt x="28" y="8"/>
                </a:lnTo>
                <a:lnTo>
                  <a:pt x="35" y="7"/>
                </a:lnTo>
                <a:lnTo>
                  <a:pt x="767" y="7"/>
                </a:lnTo>
                <a:lnTo>
                  <a:pt x="774" y="8"/>
                </a:lnTo>
                <a:lnTo>
                  <a:pt x="780" y="10"/>
                </a:lnTo>
                <a:lnTo>
                  <a:pt x="786" y="13"/>
                </a:lnTo>
                <a:lnTo>
                  <a:pt x="791" y="18"/>
                </a:lnTo>
                <a:lnTo>
                  <a:pt x="796" y="23"/>
                </a:lnTo>
                <a:lnTo>
                  <a:pt x="799" y="29"/>
                </a:lnTo>
                <a:lnTo>
                  <a:pt x="801" y="35"/>
                </a:lnTo>
                <a:lnTo>
                  <a:pt x="802" y="43"/>
                </a:lnTo>
                <a:lnTo>
                  <a:pt x="802" y="114"/>
                </a:lnTo>
                <a:lnTo>
                  <a:pt x="801" y="120"/>
                </a:lnTo>
                <a:lnTo>
                  <a:pt x="799" y="128"/>
                </a:lnTo>
                <a:lnTo>
                  <a:pt x="796" y="134"/>
                </a:lnTo>
                <a:lnTo>
                  <a:pt x="791" y="139"/>
                </a:lnTo>
                <a:lnTo>
                  <a:pt x="786" y="143"/>
                </a:lnTo>
                <a:lnTo>
                  <a:pt x="780" y="146"/>
                </a:lnTo>
                <a:lnTo>
                  <a:pt x="774" y="148"/>
                </a:lnTo>
                <a:lnTo>
                  <a:pt x="767" y="149"/>
                </a:lnTo>
                <a:lnTo>
                  <a:pt x="478" y="149"/>
                </a:lnTo>
                <a:lnTo>
                  <a:pt x="478" y="686"/>
                </a:lnTo>
                <a:lnTo>
                  <a:pt x="478" y="694"/>
                </a:lnTo>
                <a:lnTo>
                  <a:pt x="476" y="700"/>
                </a:lnTo>
                <a:lnTo>
                  <a:pt x="473" y="706"/>
                </a:lnTo>
                <a:lnTo>
                  <a:pt x="468" y="711"/>
                </a:lnTo>
                <a:lnTo>
                  <a:pt x="463" y="716"/>
                </a:lnTo>
                <a:lnTo>
                  <a:pt x="458" y="719"/>
                </a:lnTo>
                <a:lnTo>
                  <a:pt x="451" y="721"/>
                </a:lnTo>
                <a:lnTo>
                  <a:pt x="443" y="722"/>
                </a:lnTo>
                <a:close/>
                <a:moveTo>
                  <a:pt x="1165" y="722"/>
                </a:moveTo>
                <a:lnTo>
                  <a:pt x="1079" y="722"/>
                </a:lnTo>
                <a:lnTo>
                  <a:pt x="1072" y="721"/>
                </a:lnTo>
                <a:lnTo>
                  <a:pt x="1066" y="719"/>
                </a:lnTo>
                <a:lnTo>
                  <a:pt x="1059" y="716"/>
                </a:lnTo>
                <a:lnTo>
                  <a:pt x="1054" y="711"/>
                </a:lnTo>
                <a:lnTo>
                  <a:pt x="1050" y="706"/>
                </a:lnTo>
                <a:lnTo>
                  <a:pt x="1046" y="700"/>
                </a:lnTo>
                <a:lnTo>
                  <a:pt x="1044" y="694"/>
                </a:lnTo>
                <a:lnTo>
                  <a:pt x="1044" y="686"/>
                </a:lnTo>
                <a:lnTo>
                  <a:pt x="1044" y="43"/>
                </a:lnTo>
                <a:lnTo>
                  <a:pt x="1044" y="35"/>
                </a:lnTo>
                <a:lnTo>
                  <a:pt x="1046" y="29"/>
                </a:lnTo>
                <a:lnTo>
                  <a:pt x="1050" y="23"/>
                </a:lnTo>
                <a:lnTo>
                  <a:pt x="1054" y="18"/>
                </a:lnTo>
                <a:lnTo>
                  <a:pt x="1059" y="13"/>
                </a:lnTo>
                <a:lnTo>
                  <a:pt x="1066" y="10"/>
                </a:lnTo>
                <a:lnTo>
                  <a:pt x="1072" y="8"/>
                </a:lnTo>
                <a:lnTo>
                  <a:pt x="1079" y="7"/>
                </a:lnTo>
                <a:lnTo>
                  <a:pt x="1165" y="7"/>
                </a:lnTo>
                <a:lnTo>
                  <a:pt x="1172" y="8"/>
                </a:lnTo>
                <a:lnTo>
                  <a:pt x="1178" y="10"/>
                </a:lnTo>
                <a:lnTo>
                  <a:pt x="1185" y="13"/>
                </a:lnTo>
                <a:lnTo>
                  <a:pt x="1190" y="18"/>
                </a:lnTo>
                <a:lnTo>
                  <a:pt x="1194" y="23"/>
                </a:lnTo>
                <a:lnTo>
                  <a:pt x="1197" y="29"/>
                </a:lnTo>
                <a:lnTo>
                  <a:pt x="1199" y="35"/>
                </a:lnTo>
                <a:lnTo>
                  <a:pt x="1200" y="43"/>
                </a:lnTo>
                <a:lnTo>
                  <a:pt x="1200" y="284"/>
                </a:lnTo>
                <a:lnTo>
                  <a:pt x="1706" y="284"/>
                </a:lnTo>
                <a:lnTo>
                  <a:pt x="1706" y="43"/>
                </a:lnTo>
                <a:lnTo>
                  <a:pt x="1707" y="35"/>
                </a:lnTo>
                <a:lnTo>
                  <a:pt x="1709" y="29"/>
                </a:lnTo>
                <a:lnTo>
                  <a:pt x="1712" y="23"/>
                </a:lnTo>
                <a:lnTo>
                  <a:pt x="1716" y="18"/>
                </a:lnTo>
                <a:lnTo>
                  <a:pt x="1723" y="13"/>
                </a:lnTo>
                <a:lnTo>
                  <a:pt x="1728" y="10"/>
                </a:lnTo>
                <a:lnTo>
                  <a:pt x="1735" y="8"/>
                </a:lnTo>
                <a:lnTo>
                  <a:pt x="1742" y="7"/>
                </a:lnTo>
                <a:lnTo>
                  <a:pt x="1828" y="7"/>
                </a:lnTo>
                <a:lnTo>
                  <a:pt x="1835" y="8"/>
                </a:lnTo>
                <a:lnTo>
                  <a:pt x="1842" y="10"/>
                </a:lnTo>
                <a:lnTo>
                  <a:pt x="1848" y="13"/>
                </a:lnTo>
                <a:lnTo>
                  <a:pt x="1853" y="18"/>
                </a:lnTo>
                <a:lnTo>
                  <a:pt x="1857" y="23"/>
                </a:lnTo>
                <a:lnTo>
                  <a:pt x="1860" y="29"/>
                </a:lnTo>
                <a:lnTo>
                  <a:pt x="1862" y="35"/>
                </a:lnTo>
                <a:lnTo>
                  <a:pt x="1863" y="43"/>
                </a:lnTo>
                <a:lnTo>
                  <a:pt x="1863" y="686"/>
                </a:lnTo>
                <a:lnTo>
                  <a:pt x="1862" y="694"/>
                </a:lnTo>
                <a:lnTo>
                  <a:pt x="1860" y="700"/>
                </a:lnTo>
                <a:lnTo>
                  <a:pt x="1857" y="706"/>
                </a:lnTo>
                <a:lnTo>
                  <a:pt x="1853" y="711"/>
                </a:lnTo>
                <a:lnTo>
                  <a:pt x="1848" y="716"/>
                </a:lnTo>
                <a:lnTo>
                  <a:pt x="1842" y="719"/>
                </a:lnTo>
                <a:lnTo>
                  <a:pt x="1835" y="721"/>
                </a:lnTo>
                <a:lnTo>
                  <a:pt x="1828" y="722"/>
                </a:lnTo>
                <a:lnTo>
                  <a:pt x="1742" y="722"/>
                </a:lnTo>
                <a:lnTo>
                  <a:pt x="1735" y="721"/>
                </a:lnTo>
                <a:lnTo>
                  <a:pt x="1728" y="719"/>
                </a:lnTo>
                <a:lnTo>
                  <a:pt x="1723" y="716"/>
                </a:lnTo>
                <a:lnTo>
                  <a:pt x="1716" y="711"/>
                </a:lnTo>
                <a:lnTo>
                  <a:pt x="1712" y="706"/>
                </a:lnTo>
                <a:lnTo>
                  <a:pt x="1709" y="700"/>
                </a:lnTo>
                <a:lnTo>
                  <a:pt x="1707" y="694"/>
                </a:lnTo>
                <a:lnTo>
                  <a:pt x="1706" y="686"/>
                </a:lnTo>
                <a:lnTo>
                  <a:pt x="1706" y="425"/>
                </a:lnTo>
                <a:lnTo>
                  <a:pt x="1200" y="425"/>
                </a:lnTo>
                <a:lnTo>
                  <a:pt x="1200" y="686"/>
                </a:lnTo>
                <a:lnTo>
                  <a:pt x="1199" y="694"/>
                </a:lnTo>
                <a:lnTo>
                  <a:pt x="1197" y="700"/>
                </a:lnTo>
                <a:lnTo>
                  <a:pt x="1194" y="706"/>
                </a:lnTo>
                <a:lnTo>
                  <a:pt x="1190" y="711"/>
                </a:lnTo>
                <a:lnTo>
                  <a:pt x="1185" y="716"/>
                </a:lnTo>
                <a:lnTo>
                  <a:pt x="1178" y="719"/>
                </a:lnTo>
                <a:lnTo>
                  <a:pt x="1172" y="721"/>
                </a:lnTo>
                <a:lnTo>
                  <a:pt x="1165" y="722"/>
                </a:lnTo>
                <a:close/>
                <a:moveTo>
                  <a:pt x="2839" y="722"/>
                </a:moveTo>
                <a:lnTo>
                  <a:pt x="2209" y="722"/>
                </a:lnTo>
                <a:lnTo>
                  <a:pt x="2203" y="721"/>
                </a:lnTo>
                <a:lnTo>
                  <a:pt x="2196" y="719"/>
                </a:lnTo>
                <a:lnTo>
                  <a:pt x="2190" y="716"/>
                </a:lnTo>
                <a:lnTo>
                  <a:pt x="2185" y="711"/>
                </a:lnTo>
                <a:lnTo>
                  <a:pt x="2180" y="706"/>
                </a:lnTo>
                <a:lnTo>
                  <a:pt x="2177" y="700"/>
                </a:lnTo>
                <a:lnTo>
                  <a:pt x="2175" y="694"/>
                </a:lnTo>
                <a:lnTo>
                  <a:pt x="2174" y="686"/>
                </a:lnTo>
                <a:lnTo>
                  <a:pt x="2174" y="43"/>
                </a:lnTo>
                <a:lnTo>
                  <a:pt x="2175" y="35"/>
                </a:lnTo>
                <a:lnTo>
                  <a:pt x="2177" y="29"/>
                </a:lnTo>
                <a:lnTo>
                  <a:pt x="2180" y="23"/>
                </a:lnTo>
                <a:lnTo>
                  <a:pt x="2185" y="18"/>
                </a:lnTo>
                <a:lnTo>
                  <a:pt x="2190" y="13"/>
                </a:lnTo>
                <a:lnTo>
                  <a:pt x="2196" y="10"/>
                </a:lnTo>
                <a:lnTo>
                  <a:pt x="2203" y="8"/>
                </a:lnTo>
                <a:lnTo>
                  <a:pt x="2209" y="7"/>
                </a:lnTo>
                <a:lnTo>
                  <a:pt x="2836" y="7"/>
                </a:lnTo>
                <a:lnTo>
                  <a:pt x="2844" y="8"/>
                </a:lnTo>
                <a:lnTo>
                  <a:pt x="2850" y="10"/>
                </a:lnTo>
                <a:lnTo>
                  <a:pt x="2856" y="13"/>
                </a:lnTo>
                <a:lnTo>
                  <a:pt x="2861" y="18"/>
                </a:lnTo>
                <a:lnTo>
                  <a:pt x="2865" y="23"/>
                </a:lnTo>
                <a:lnTo>
                  <a:pt x="2868" y="29"/>
                </a:lnTo>
                <a:lnTo>
                  <a:pt x="2870" y="35"/>
                </a:lnTo>
                <a:lnTo>
                  <a:pt x="2871" y="43"/>
                </a:lnTo>
                <a:lnTo>
                  <a:pt x="2871" y="114"/>
                </a:lnTo>
                <a:lnTo>
                  <a:pt x="2870" y="120"/>
                </a:lnTo>
                <a:lnTo>
                  <a:pt x="2868" y="128"/>
                </a:lnTo>
                <a:lnTo>
                  <a:pt x="2865" y="134"/>
                </a:lnTo>
                <a:lnTo>
                  <a:pt x="2861" y="139"/>
                </a:lnTo>
                <a:lnTo>
                  <a:pt x="2856" y="143"/>
                </a:lnTo>
                <a:lnTo>
                  <a:pt x="2850" y="146"/>
                </a:lnTo>
                <a:lnTo>
                  <a:pt x="2844" y="148"/>
                </a:lnTo>
                <a:lnTo>
                  <a:pt x="2836" y="149"/>
                </a:lnTo>
                <a:lnTo>
                  <a:pt x="2331" y="149"/>
                </a:lnTo>
                <a:lnTo>
                  <a:pt x="2331" y="284"/>
                </a:lnTo>
                <a:lnTo>
                  <a:pt x="2815" y="284"/>
                </a:lnTo>
                <a:lnTo>
                  <a:pt x="2822" y="284"/>
                </a:lnTo>
                <a:lnTo>
                  <a:pt x="2829" y="286"/>
                </a:lnTo>
                <a:lnTo>
                  <a:pt x="2834" y="290"/>
                </a:lnTo>
                <a:lnTo>
                  <a:pt x="2839" y="295"/>
                </a:lnTo>
                <a:lnTo>
                  <a:pt x="2845" y="300"/>
                </a:lnTo>
                <a:lnTo>
                  <a:pt x="2848" y="306"/>
                </a:lnTo>
                <a:lnTo>
                  <a:pt x="2850" y="312"/>
                </a:lnTo>
                <a:lnTo>
                  <a:pt x="2850" y="319"/>
                </a:lnTo>
                <a:lnTo>
                  <a:pt x="2850" y="390"/>
                </a:lnTo>
                <a:lnTo>
                  <a:pt x="2850" y="397"/>
                </a:lnTo>
                <a:lnTo>
                  <a:pt x="2848" y="404"/>
                </a:lnTo>
                <a:lnTo>
                  <a:pt x="2845" y="410"/>
                </a:lnTo>
                <a:lnTo>
                  <a:pt x="2839" y="415"/>
                </a:lnTo>
                <a:lnTo>
                  <a:pt x="2834" y="420"/>
                </a:lnTo>
                <a:lnTo>
                  <a:pt x="2829" y="423"/>
                </a:lnTo>
                <a:lnTo>
                  <a:pt x="2822" y="425"/>
                </a:lnTo>
                <a:lnTo>
                  <a:pt x="2815" y="425"/>
                </a:lnTo>
                <a:lnTo>
                  <a:pt x="2331" y="425"/>
                </a:lnTo>
                <a:lnTo>
                  <a:pt x="2331" y="581"/>
                </a:lnTo>
                <a:lnTo>
                  <a:pt x="2839" y="581"/>
                </a:lnTo>
                <a:lnTo>
                  <a:pt x="2847" y="581"/>
                </a:lnTo>
                <a:lnTo>
                  <a:pt x="2854" y="583"/>
                </a:lnTo>
                <a:lnTo>
                  <a:pt x="2859" y="586"/>
                </a:lnTo>
                <a:lnTo>
                  <a:pt x="2865" y="590"/>
                </a:lnTo>
                <a:lnTo>
                  <a:pt x="2869" y="595"/>
                </a:lnTo>
                <a:lnTo>
                  <a:pt x="2872" y="601"/>
                </a:lnTo>
                <a:lnTo>
                  <a:pt x="2874" y="609"/>
                </a:lnTo>
                <a:lnTo>
                  <a:pt x="2874" y="616"/>
                </a:lnTo>
                <a:lnTo>
                  <a:pt x="2874" y="686"/>
                </a:lnTo>
                <a:lnTo>
                  <a:pt x="2874" y="694"/>
                </a:lnTo>
                <a:lnTo>
                  <a:pt x="2872" y="700"/>
                </a:lnTo>
                <a:lnTo>
                  <a:pt x="2869" y="706"/>
                </a:lnTo>
                <a:lnTo>
                  <a:pt x="2865" y="711"/>
                </a:lnTo>
                <a:lnTo>
                  <a:pt x="2859" y="716"/>
                </a:lnTo>
                <a:lnTo>
                  <a:pt x="2854" y="719"/>
                </a:lnTo>
                <a:lnTo>
                  <a:pt x="2847" y="721"/>
                </a:lnTo>
                <a:lnTo>
                  <a:pt x="2839" y="722"/>
                </a:lnTo>
                <a:close/>
                <a:moveTo>
                  <a:pt x="3848" y="722"/>
                </a:moveTo>
                <a:lnTo>
                  <a:pt x="3750" y="722"/>
                </a:lnTo>
                <a:lnTo>
                  <a:pt x="3750" y="722"/>
                </a:lnTo>
                <a:lnTo>
                  <a:pt x="3745" y="722"/>
                </a:lnTo>
                <a:lnTo>
                  <a:pt x="3741" y="721"/>
                </a:lnTo>
                <a:lnTo>
                  <a:pt x="3737" y="719"/>
                </a:lnTo>
                <a:lnTo>
                  <a:pt x="3732" y="717"/>
                </a:lnTo>
                <a:lnTo>
                  <a:pt x="3726" y="712"/>
                </a:lnTo>
                <a:lnTo>
                  <a:pt x="3721" y="707"/>
                </a:lnTo>
                <a:lnTo>
                  <a:pt x="3718" y="702"/>
                </a:lnTo>
                <a:lnTo>
                  <a:pt x="3716" y="696"/>
                </a:lnTo>
                <a:lnTo>
                  <a:pt x="3715" y="689"/>
                </a:lnTo>
                <a:lnTo>
                  <a:pt x="3715" y="682"/>
                </a:lnTo>
                <a:lnTo>
                  <a:pt x="3717" y="675"/>
                </a:lnTo>
                <a:lnTo>
                  <a:pt x="3719" y="669"/>
                </a:lnTo>
                <a:lnTo>
                  <a:pt x="4098" y="26"/>
                </a:lnTo>
                <a:lnTo>
                  <a:pt x="4100" y="22"/>
                </a:lnTo>
                <a:lnTo>
                  <a:pt x="4103" y="19"/>
                </a:lnTo>
                <a:lnTo>
                  <a:pt x="4106" y="16"/>
                </a:lnTo>
                <a:lnTo>
                  <a:pt x="4110" y="12"/>
                </a:lnTo>
                <a:lnTo>
                  <a:pt x="4114" y="10"/>
                </a:lnTo>
                <a:lnTo>
                  <a:pt x="4119" y="8"/>
                </a:lnTo>
                <a:lnTo>
                  <a:pt x="4124" y="7"/>
                </a:lnTo>
                <a:lnTo>
                  <a:pt x="4129" y="7"/>
                </a:lnTo>
                <a:lnTo>
                  <a:pt x="4237" y="7"/>
                </a:lnTo>
                <a:lnTo>
                  <a:pt x="4237" y="7"/>
                </a:lnTo>
                <a:lnTo>
                  <a:pt x="4241" y="7"/>
                </a:lnTo>
                <a:lnTo>
                  <a:pt x="4245" y="8"/>
                </a:lnTo>
                <a:lnTo>
                  <a:pt x="4249" y="9"/>
                </a:lnTo>
                <a:lnTo>
                  <a:pt x="4253" y="11"/>
                </a:lnTo>
                <a:lnTo>
                  <a:pt x="4257" y="15"/>
                </a:lnTo>
                <a:lnTo>
                  <a:pt x="4260" y="17"/>
                </a:lnTo>
                <a:lnTo>
                  <a:pt x="4263" y="21"/>
                </a:lnTo>
                <a:lnTo>
                  <a:pt x="4266" y="25"/>
                </a:lnTo>
                <a:lnTo>
                  <a:pt x="4644" y="667"/>
                </a:lnTo>
                <a:lnTo>
                  <a:pt x="4647" y="671"/>
                </a:lnTo>
                <a:lnTo>
                  <a:pt x="4648" y="676"/>
                </a:lnTo>
                <a:lnTo>
                  <a:pt x="4650" y="681"/>
                </a:lnTo>
                <a:lnTo>
                  <a:pt x="4650" y="686"/>
                </a:lnTo>
                <a:lnTo>
                  <a:pt x="4649" y="694"/>
                </a:lnTo>
                <a:lnTo>
                  <a:pt x="4647" y="700"/>
                </a:lnTo>
                <a:lnTo>
                  <a:pt x="4644" y="706"/>
                </a:lnTo>
                <a:lnTo>
                  <a:pt x="4640" y="711"/>
                </a:lnTo>
                <a:lnTo>
                  <a:pt x="4635" y="716"/>
                </a:lnTo>
                <a:lnTo>
                  <a:pt x="4629" y="719"/>
                </a:lnTo>
                <a:lnTo>
                  <a:pt x="4623" y="721"/>
                </a:lnTo>
                <a:lnTo>
                  <a:pt x="4615" y="722"/>
                </a:lnTo>
                <a:lnTo>
                  <a:pt x="4518" y="722"/>
                </a:lnTo>
                <a:lnTo>
                  <a:pt x="4518" y="722"/>
                </a:lnTo>
                <a:lnTo>
                  <a:pt x="4513" y="722"/>
                </a:lnTo>
                <a:lnTo>
                  <a:pt x="4509" y="721"/>
                </a:lnTo>
                <a:lnTo>
                  <a:pt x="4505" y="720"/>
                </a:lnTo>
                <a:lnTo>
                  <a:pt x="4500" y="718"/>
                </a:lnTo>
                <a:lnTo>
                  <a:pt x="4496" y="714"/>
                </a:lnTo>
                <a:lnTo>
                  <a:pt x="4493" y="711"/>
                </a:lnTo>
                <a:lnTo>
                  <a:pt x="4490" y="708"/>
                </a:lnTo>
                <a:lnTo>
                  <a:pt x="4487" y="704"/>
                </a:lnTo>
                <a:lnTo>
                  <a:pt x="4418" y="586"/>
                </a:lnTo>
                <a:lnTo>
                  <a:pt x="3947" y="586"/>
                </a:lnTo>
                <a:lnTo>
                  <a:pt x="3879" y="702"/>
                </a:lnTo>
                <a:lnTo>
                  <a:pt x="3876" y="706"/>
                </a:lnTo>
                <a:lnTo>
                  <a:pt x="3874" y="710"/>
                </a:lnTo>
                <a:lnTo>
                  <a:pt x="3870" y="713"/>
                </a:lnTo>
                <a:lnTo>
                  <a:pt x="3866" y="717"/>
                </a:lnTo>
                <a:lnTo>
                  <a:pt x="3862" y="719"/>
                </a:lnTo>
                <a:lnTo>
                  <a:pt x="3858" y="721"/>
                </a:lnTo>
                <a:lnTo>
                  <a:pt x="3853" y="722"/>
                </a:lnTo>
                <a:lnTo>
                  <a:pt x="3848" y="722"/>
                </a:lnTo>
                <a:close/>
                <a:moveTo>
                  <a:pt x="4029" y="444"/>
                </a:moveTo>
                <a:lnTo>
                  <a:pt x="4335" y="444"/>
                </a:lnTo>
                <a:lnTo>
                  <a:pt x="4182" y="183"/>
                </a:lnTo>
                <a:lnTo>
                  <a:pt x="4029" y="444"/>
                </a:lnTo>
                <a:close/>
                <a:moveTo>
                  <a:pt x="5007" y="722"/>
                </a:moveTo>
                <a:lnTo>
                  <a:pt x="4920" y="722"/>
                </a:lnTo>
                <a:lnTo>
                  <a:pt x="4913" y="721"/>
                </a:lnTo>
                <a:lnTo>
                  <a:pt x="4907" y="719"/>
                </a:lnTo>
                <a:lnTo>
                  <a:pt x="4901" y="716"/>
                </a:lnTo>
                <a:lnTo>
                  <a:pt x="4896" y="711"/>
                </a:lnTo>
                <a:lnTo>
                  <a:pt x="4892" y="706"/>
                </a:lnTo>
                <a:lnTo>
                  <a:pt x="4888" y="700"/>
                </a:lnTo>
                <a:lnTo>
                  <a:pt x="4886" y="694"/>
                </a:lnTo>
                <a:lnTo>
                  <a:pt x="4885" y="686"/>
                </a:lnTo>
                <a:lnTo>
                  <a:pt x="4885" y="43"/>
                </a:lnTo>
                <a:lnTo>
                  <a:pt x="4886" y="35"/>
                </a:lnTo>
                <a:lnTo>
                  <a:pt x="4888" y="29"/>
                </a:lnTo>
                <a:lnTo>
                  <a:pt x="4892" y="23"/>
                </a:lnTo>
                <a:lnTo>
                  <a:pt x="4896" y="18"/>
                </a:lnTo>
                <a:lnTo>
                  <a:pt x="4901" y="13"/>
                </a:lnTo>
                <a:lnTo>
                  <a:pt x="4907" y="10"/>
                </a:lnTo>
                <a:lnTo>
                  <a:pt x="4913" y="8"/>
                </a:lnTo>
                <a:lnTo>
                  <a:pt x="4920" y="7"/>
                </a:lnTo>
                <a:lnTo>
                  <a:pt x="5431" y="7"/>
                </a:lnTo>
                <a:lnTo>
                  <a:pt x="5448" y="7"/>
                </a:lnTo>
                <a:lnTo>
                  <a:pt x="5464" y="8"/>
                </a:lnTo>
                <a:lnTo>
                  <a:pt x="5481" y="9"/>
                </a:lnTo>
                <a:lnTo>
                  <a:pt x="5496" y="10"/>
                </a:lnTo>
                <a:lnTo>
                  <a:pt x="5512" y="12"/>
                </a:lnTo>
                <a:lnTo>
                  <a:pt x="5526" y="15"/>
                </a:lnTo>
                <a:lnTo>
                  <a:pt x="5539" y="17"/>
                </a:lnTo>
                <a:lnTo>
                  <a:pt x="5551" y="20"/>
                </a:lnTo>
                <a:lnTo>
                  <a:pt x="5563" y="24"/>
                </a:lnTo>
                <a:lnTo>
                  <a:pt x="5574" y="28"/>
                </a:lnTo>
                <a:lnTo>
                  <a:pt x="5586" y="32"/>
                </a:lnTo>
                <a:lnTo>
                  <a:pt x="5596" y="37"/>
                </a:lnTo>
                <a:lnTo>
                  <a:pt x="5606" y="44"/>
                </a:lnTo>
                <a:lnTo>
                  <a:pt x="5615" y="50"/>
                </a:lnTo>
                <a:lnTo>
                  <a:pt x="5624" y="56"/>
                </a:lnTo>
                <a:lnTo>
                  <a:pt x="5632" y="63"/>
                </a:lnTo>
                <a:lnTo>
                  <a:pt x="5639" y="71"/>
                </a:lnTo>
                <a:lnTo>
                  <a:pt x="5645" y="79"/>
                </a:lnTo>
                <a:lnTo>
                  <a:pt x="5651" y="88"/>
                </a:lnTo>
                <a:lnTo>
                  <a:pt x="5656" y="97"/>
                </a:lnTo>
                <a:lnTo>
                  <a:pt x="5660" y="107"/>
                </a:lnTo>
                <a:lnTo>
                  <a:pt x="5665" y="116"/>
                </a:lnTo>
                <a:lnTo>
                  <a:pt x="5668" y="127"/>
                </a:lnTo>
                <a:lnTo>
                  <a:pt x="5671" y="138"/>
                </a:lnTo>
                <a:lnTo>
                  <a:pt x="5673" y="147"/>
                </a:lnTo>
                <a:lnTo>
                  <a:pt x="5674" y="158"/>
                </a:lnTo>
                <a:lnTo>
                  <a:pt x="5676" y="168"/>
                </a:lnTo>
                <a:lnTo>
                  <a:pt x="5677" y="179"/>
                </a:lnTo>
                <a:lnTo>
                  <a:pt x="5678" y="191"/>
                </a:lnTo>
                <a:lnTo>
                  <a:pt x="5679" y="202"/>
                </a:lnTo>
                <a:lnTo>
                  <a:pt x="5679" y="214"/>
                </a:lnTo>
                <a:lnTo>
                  <a:pt x="5679" y="225"/>
                </a:lnTo>
                <a:lnTo>
                  <a:pt x="5679" y="277"/>
                </a:lnTo>
                <a:lnTo>
                  <a:pt x="5679" y="286"/>
                </a:lnTo>
                <a:lnTo>
                  <a:pt x="5678" y="296"/>
                </a:lnTo>
                <a:lnTo>
                  <a:pt x="5678" y="305"/>
                </a:lnTo>
                <a:lnTo>
                  <a:pt x="5676" y="314"/>
                </a:lnTo>
                <a:lnTo>
                  <a:pt x="5675" y="323"/>
                </a:lnTo>
                <a:lnTo>
                  <a:pt x="5673" y="331"/>
                </a:lnTo>
                <a:lnTo>
                  <a:pt x="5671" y="339"/>
                </a:lnTo>
                <a:lnTo>
                  <a:pt x="5668" y="346"/>
                </a:lnTo>
                <a:lnTo>
                  <a:pt x="5661" y="361"/>
                </a:lnTo>
                <a:lnTo>
                  <a:pt x="5653" y="374"/>
                </a:lnTo>
                <a:lnTo>
                  <a:pt x="5644" y="386"/>
                </a:lnTo>
                <a:lnTo>
                  <a:pt x="5633" y="397"/>
                </a:lnTo>
                <a:lnTo>
                  <a:pt x="5633" y="397"/>
                </a:lnTo>
                <a:lnTo>
                  <a:pt x="5629" y="401"/>
                </a:lnTo>
                <a:lnTo>
                  <a:pt x="5624" y="404"/>
                </a:lnTo>
                <a:lnTo>
                  <a:pt x="5634" y="414"/>
                </a:lnTo>
                <a:lnTo>
                  <a:pt x="5642" y="424"/>
                </a:lnTo>
                <a:lnTo>
                  <a:pt x="5650" y="436"/>
                </a:lnTo>
                <a:lnTo>
                  <a:pt x="5656" y="447"/>
                </a:lnTo>
                <a:lnTo>
                  <a:pt x="5661" y="459"/>
                </a:lnTo>
                <a:lnTo>
                  <a:pt x="5665" y="472"/>
                </a:lnTo>
                <a:lnTo>
                  <a:pt x="5668" y="484"/>
                </a:lnTo>
                <a:lnTo>
                  <a:pt x="5670" y="497"/>
                </a:lnTo>
                <a:lnTo>
                  <a:pt x="5671" y="509"/>
                </a:lnTo>
                <a:lnTo>
                  <a:pt x="5671" y="522"/>
                </a:lnTo>
                <a:lnTo>
                  <a:pt x="5671" y="686"/>
                </a:lnTo>
                <a:lnTo>
                  <a:pt x="5671" y="694"/>
                </a:lnTo>
                <a:lnTo>
                  <a:pt x="5669" y="700"/>
                </a:lnTo>
                <a:lnTo>
                  <a:pt x="5666" y="706"/>
                </a:lnTo>
                <a:lnTo>
                  <a:pt x="5660" y="711"/>
                </a:lnTo>
                <a:lnTo>
                  <a:pt x="5655" y="716"/>
                </a:lnTo>
                <a:lnTo>
                  <a:pt x="5650" y="719"/>
                </a:lnTo>
                <a:lnTo>
                  <a:pt x="5643" y="721"/>
                </a:lnTo>
                <a:lnTo>
                  <a:pt x="5636" y="722"/>
                </a:lnTo>
                <a:lnTo>
                  <a:pt x="5555" y="722"/>
                </a:lnTo>
                <a:lnTo>
                  <a:pt x="5549" y="721"/>
                </a:lnTo>
                <a:lnTo>
                  <a:pt x="5541" y="719"/>
                </a:lnTo>
                <a:lnTo>
                  <a:pt x="5535" y="716"/>
                </a:lnTo>
                <a:lnTo>
                  <a:pt x="5530" y="711"/>
                </a:lnTo>
                <a:lnTo>
                  <a:pt x="5526" y="706"/>
                </a:lnTo>
                <a:lnTo>
                  <a:pt x="5523" y="700"/>
                </a:lnTo>
                <a:lnTo>
                  <a:pt x="5521" y="694"/>
                </a:lnTo>
                <a:lnTo>
                  <a:pt x="5520" y="686"/>
                </a:lnTo>
                <a:lnTo>
                  <a:pt x="5520" y="545"/>
                </a:lnTo>
                <a:lnTo>
                  <a:pt x="5520" y="530"/>
                </a:lnTo>
                <a:lnTo>
                  <a:pt x="5519" y="516"/>
                </a:lnTo>
                <a:lnTo>
                  <a:pt x="5517" y="506"/>
                </a:lnTo>
                <a:lnTo>
                  <a:pt x="5514" y="498"/>
                </a:lnTo>
                <a:lnTo>
                  <a:pt x="5511" y="492"/>
                </a:lnTo>
                <a:lnTo>
                  <a:pt x="5508" y="486"/>
                </a:lnTo>
                <a:lnTo>
                  <a:pt x="5504" y="482"/>
                </a:lnTo>
                <a:lnTo>
                  <a:pt x="5501" y="479"/>
                </a:lnTo>
                <a:lnTo>
                  <a:pt x="5496" y="477"/>
                </a:lnTo>
                <a:lnTo>
                  <a:pt x="5491" y="474"/>
                </a:lnTo>
                <a:lnTo>
                  <a:pt x="5484" y="472"/>
                </a:lnTo>
                <a:lnTo>
                  <a:pt x="5476" y="471"/>
                </a:lnTo>
                <a:lnTo>
                  <a:pt x="5465" y="469"/>
                </a:lnTo>
                <a:lnTo>
                  <a:pt x="5453" y="468"/>
                </a:lnTo>
                <a:lnTo>
                  <a:pt x="5441" y="468"/>
                </a:lnTo>
                <a:lnTo>
                  <a:pt x="5428" y="468"/>
                </a:lnTo>
                <a:lnTo>
                  <a:pt x="5041" y="468"/>
                </a:lnTo>
                <a:lnTo>
                  <a:pt x="5041" y="686"/>
                </a:lnTo>
                <a:lnTo>
                  <a:pt x="5041" y="694"/>
                </a:lnTo>
                <a:lnTo>
                  <a:pt x="5039" y="700"/>
                </a:lnTo>
                <a:lnTo>
                  <a:pt x="5035" y="706"/>
                </a:lnTo>
                <a:lnTo>
                  <a:pt x="5031" y="711"/>
                </a:lnTo>
                <a:lnTo>
                  <a:pt x="5026" y="716"/>
                </a:lnTo>
                <a:lnTo>
                  <a:pt x="5020" y="719"/>
                </a:lnTo>
                <a:lnTo>
                  <a:pt x="5014" y="721"/>
                </a:lnTo>
                <a:lnTo>
                  <a:pt x="5007" y="722"/>
                </a:lnTo>
                <a:close/>
                <a:moveTo>
                  <a:pt x="5041" y="149"/>
                </a:moveTo>
                <a:lnTo>
                  <a:pt x="5041" y="326"/>
                </a:lnTo>
                <a:lnTo>
                  <a:pt x="5421" y="326"/>
                </a:lnTo>
                <a:lnTo>
                  <a:pt x="5437" y="326"/>
                </a:lnTo>
                <a:lnTo>
                  <a:pt x="5452" y="325"/>
                </a:lnTo>
                <a:lnTo>
                  <a:pt x="5464" y="324"/>
                </a:lnTo>
                <a:lnTo>
                  <a:pt x="5477" y="321"/>
                </a:lnTo>
                <a:lnTo>
                  <a:pt x="5486" y="319"/>
                </a:lnTo>
                <a:lnTo>
                  <a:pt x="5494" y="316"/>
                </a:lnTo>
                <a:lnTo>
                  <a:pt x="5500" y="313"/>
                </a:lnTo>
                <a:lnTo>
                  <a:pt x="5506" y="310"/>
                </a:lnTo>
                <a:lnTo>
                  <a:pt x="5511" y="307"/>
                </a:lnTo>
                <a:lnTo>
                  <a:pt x="5514" y="304"/>
                </a:lnTo>
                <a:lnTo>
                  <a:pt x="5517" y="299"/>
                </a:lnTo>
                <a:lnTo>
                  <a:pt x="5519" y="295"/>
                </a:lnTo>
                <a:lnTo>
                  <a:pt x="5521" y="288"/>
                </a:lnTo>
                <a:lnTo>
                  <a:pt x="5522" y="282"/>
                </a:lnTo>
                <a:lnTo>
                  <a:pt x="5523" y="275"/>
                </a:lnTo>
                <a:lnTo>
                  <a:pt x="5523" y="268"/>
                </a:lnTo>
                <a:lnTo>
                  <a:pt x="5523" y="208"/>
                </a:lnTo>
                <a:lnTo>
                  <a:pt x="5523" y="198"/>
                </a:lnTo>
                <a:lnTo>
                  <a:pt x="5522" y="190"/>
                </a:lnTo>
                <a:lnTo>
                  <a:pt x="5520" y="183"/>
                </a:lnTo>
                <a:lnTo>
                  <a:pt x="5519" y="176"/>
                </a:lnTo>
                <a:lnTo>
                  <a:pt x="5517" y="173"/>
                </a:lnTo>
                <a:lnTo>
                  <a:pt x="5515" y="170"/>
                </a:lnTo>
                <a:lnTo>
                  <a:pt x="5512" y="167"/>
                </a:lnTo>
                <a:lnTo>
                  <a:pt x="5509" y="165"/>
                </a:lnTo>
                <a:lnTo>
                  <a:pt x="5502" y="162"/>
                </a:lnTo>
                <a:lnTo>
                  <a:pt x="5494" y="159"/>
                </a:lnTo>
                <a:lnTo>
                  <a:pt x="5484" y="156"/>
                </a:lnTo>
                <a:lnTo>
                  <a:pt x="5473" y="153"/>
                </a:lnTo>
                <a:lnTo>
                  <a:pt x="5465" y="152"/>
                </a:lnTo>
                <a:lnTo>
                  <a:pt x="5458" y="151"/>
                </a:lnTo>
                <a:lnTo>
                  <a:pt x="5450" y="150"/>
                </a:lnTo>
                <a:lnTo>
                  <a:pt x="5441" y="150"/>
                </a:lnTo>
                <a:lnTo>
                  <a:pt x="5433" y="149"/>
                </a:lnTo>
                <a:lnTo>
                  <a:pt x="5422" y="149"/>
                </a:lnTo>
                <a:lnTo>
                  <a:pt x="5411" y="149"/>
                </a:lnTo>
                <a:lnTo>
                  <a:pt x="5400" y="149"/>
                </a:lnTo>
                <a:lnTo>
                  <a:pt x="5041" y="149"/>
                </a:lnTo>
                <a:close/>
                <a:moveTo>
                  <a:pt x="6347" y="722"/>
                </a:moveTo>
                <a:lnTo>
                  <a:pt x="6261" y="722"/>
                </a:lnTo>
                <a:lnTo>
                  <a:pt x="6254" y="721"/>
                </a:lnTo>
                <a:lnTo>
                  <a:pt x="6248" y="719"/>
                </a:lnTo>
                <a:lnTo>
                  <a:pt x="6242" y="716"/>
                </a:lnTo>
                <a:lnTo>
                  <a:pt x="6236" y="711"/>
                </a:lnTo>
                <a:lnTo>
                  <a:pt x="6232" y="706"/>
                </a:lnTo>
                <a:lnTo>
                  <a:pt x="6229" y="700"/>
                </a:lnTo>
                <a:lnTo>
                  <a:pt x="6227" y="694"/>
                </a:lnTo>
                <a:lnTo>
                  <a:pt x="6226" y="686"/>
                </a:lnTo>
                <a:lnTo>
                  <a:pt x="6226" y="149"/>
                </a:lnTo>
                <a:lnTo>
                  <a:pt x="5939" y="149"/>
                </a:lnTo>
                <a:lnTo>
                  <a:pt x="5931" y="148"/>
                </a:lnTo>
                <a:lnTo>
                  <a:pt x="5925" y="146"/>
                </a:lnTo>
                <a:lnTo>
                  <a:pt x="5919" y="143"/>
                </a:lnTo>
                <a:lnTo>
                  <a:pt x="5914" y="139"/>
                </a:lnTo>
                <a:lnTo>
                  <a:pt x="5910" y="134"/>
                </a:lnTo>
                <a:lnTo>
                  <a:pt x="5907" y="128"/>
                </a:lnTo>
                <a:lnTo>
                  <a:pt x="5905" y="120"/>
                </a:lnTo>
                <a:lnTo>
                  <a:pt x="5904" y="114"/>
                </a:lnTo>
                <a:lnTo>
                  <a:pt x="5904" y="43"/>
                </a:lnTo>
                <a:lnTo>
                  <a:pt x="5905" y="35"/>
                </a:lnTo>
                <a:lnTo>
                  <a:pt x="5907" y="29"/>
                </a:lnTo>
                <a:lnTo>
                  <a:pt x="5910" y="23"/>
                </a:lnTo>
                <a:lnTo>
                  <a:pt x="5914" y="18"/>
                </a:lnTo>
                <a:lnTo>
                  <a:pt x="5919" y="13"/>
                </a:lnTo>
                <a:lnTo>
                  <a:pt x="5925" y="10"/>
                </a:lnTo>
                <a:lnTo>
                  <a:pt x="5931" y="8"/>
                </a:lnTo>
                <a:lnTo>
                  <a:pt x="5939" y="7"/>
                </a:lnTo>
                <a:lnTo>
                  <a:pt x="6671" y="7"/>
                </a:lnTo>
                <a:lnTo>
                  <a:pt x="6678" y="8"/>
                </a:lnTo>
                <a:lnTo>
                  <a:pt x="6684" y="10"/>
                </a:lnTo>
                <a:lnTo>
                  <a:pt x="6690" y="13"/>
                </a:lnTo>
                <a:lnTo>
                  <a:pt x="6695" y="18"/>
                </a:lnTo>
                <a:lnTo>
                  <a:pt x="6699" y="23"/>
                </a:lnTo>
                <a:lnTo>
                  <a:pt x="6702" y="29"/>
                </a:lnTo>
                <a:lnTo>
                  <a:pt x="6704" y="35"/>
                </a:lnTo>
                <a:lnTo>
                  <a:pt x="6706" y="43"/>
                </a:lnTo>
                <a:lnTo>
                  <a:pt x="6706" y="114"/>
                </a:lnTo>
                <a:lnTo>
                  <a:pt x="6704" y="120"/>
                </a:lnTo>
                <a:lnTo>
                  <a:pt x="6702" y="128"/>
                </a:lnTo>
                <a:lnTo>
                  <a:pt x="6699" y="134"/>
                </a:lnTo>
                <a:lnTo>
                  <a:pt x="6695" y="139"/>
                </a:lnTo>
                <a:lnTo>
                  <a:pt x="6690" y="143"/>
                </a:lnTo>
                <a:lnTo>
                  <a:pt x="6684" y="146"/>
                </a:lnTo>
                <a:lnTo>
                  <a:pt x="6678" y="148"/>
                </a:lnTo>
                <a:lnTo>
                  <a:pt x="6671" y="149"/>
                </a:lnTo>
                <a:lnTo>
                  <a:pt x="6382" y="149"/>
                </a:lnTo>
                <a:lnTo>
                  <a:pt x="6382" y="686"/>
                </a:lnTo>
                <a:lnTo>
                  <a:pt x="6382" y="694"/>
                </a:lnTo>
                <a:lnTo>
                  <a:pt x="6380" y="700"/>
                </a:lnTo>
                <a:lnTo>
                  <a:pt x="6377" y="706"/>
                </a:lnTo>
                <a:lnTo>
                  <a:pt x="6372" y="711"/>
                </a:lnTo>
                <a:lnTo>
                  <a:pt x="6367" y="716"/>
                </a:lnTo>
                <a:lnTo>
                  <a:pt x="6362" y="719"/>
                </a:lnTo>
                <a:lnTo>
                  <a:pt x="6354" y="721"/>
                </a:lnTo>
                <a:lnTo>
                  <a:pt x="6347" y="722"/>
                </a:lnTo>
                <a:close/>
                <a:moveTo>
                  <a:pt x="8296" y="539"/>
                </a:moveTo>
                <a:lnTo>
                  <a:pt x="8299" y="529"/>
                </a:lnTo>
                <a:lnTo>
                  <a:pt x="8302" y="516"/>
                </a:lnTo>
                <a:lnTo>
                  <a:pt x="8304" y="502"/>
                </a:lnTo>
                <a:lnTo>
                  <a:pt x="8304" y="485"/>
                </a:lnTo>
                <a:lnTo>
                  <a:pt x="8304" y="244"/>
                </a:lnTo>
                <a:lnTo>
                  <a:pt x="8304" y="234"/>
                </a:lnTo>
                <a:lnTo>
                  <a:pt x="8304" y="226"/>
                </a:lnTo>
                <a:lnTo>
                  <a:pt x="8303" y="219"/>
                </a:lnTo>
                <a:lnTo>
                  <a:pt x="8302" y="212"/>
                </a:lnTo>
                <a:lnTo>
                  <a:pt x="8299" y="200"/>
                </a:lnTo>
                <a:lnTo>
                  <a:pt x="8296" y="191"/>
                </a:lnTo>
                <a:lnTo>
                  <a:pt x="8296" y="190"/>
                </a:lnTo>
                <a:lnTo>
                  <a:pt x="8292" y="181"/>
                </a:lnTo>
                <a:lnTo>
                  <a:pt x="8286" y="174"/>
                </a:lnTo>
                <a:lnTo>
                  <a:pt x="8281" y="167"/>
                </a:lnTo>
                <a:lnTo>
                  <a:pt x="8275" y="162"/>
                </a:lnTo>
                <a:lnTo>
                  <a:pt x="8274" y="162"/>
                </a:lnTo>
                <a:lnTo>
                  <a:pt x="8267" y="157"/>
                </a:lnTo>
                <a:lnTo>
                  <a:pt x="8259" y="152"/>
                </a:lnTo>
                <a:lnTo>
                  <a:pt x="8250" y="149"/>
                </a:lnTo>
                <a:lnTo>
                  <a:pt x="8240" y="146"/>
                </a:lnTo>
                <a:lnTo>
                  <a:pt x="8229" y="144"/>
                </a:lnTo>
                <a:lnTo>
                  <a:pt x="8217" y="143"/>
                </a:lnTo>
                <a:lnTo>
                  <a:pt x="8217" y="143"/>
                </a:lnTo>
                <a:lnTo>
                  <a:pt x="8217" y="143"/>
                </a:lnTo>
                <a:lnTo>
                  <a:pt x="8216" y="143"/>
                </a:lnTo>
                <a:lnTo>
                  <a:pt x="8203" y="142"/>
                </a:lnTo>
                <a:lnTo>
                  <a:pt x="8189" y="142"/>
                </a:lnTo>
                <a:lnTo>
                  <a:pt x="7839" y="142"/>
                </a:lnTo>
                <a:lnTo>
                  <a:pt x="7825" y="142"/>
                </a:lnTo>
                <a:lnTo>
                  <a:pt x="7812" y="143"/>
                </a:lnTo>
                <a:lnTo>
                  <a:pt x="7812" y="143"/>
                </a:lnTo>
                <a:lnTo>
                  <a:pt x="7812" y="143"/>
                </a:lnTo>
                <a:lnTo>
                  <a:pt x="7800" y="144"/>
                </a:lnTo>
                <a:lnTo>
                  <a:pt x="7789" y="146"/>
                </a:lnTo>
                <a:lnTo>
                  <a:pt x="7778" y="149"/>
                </a:lnTo>
                <a:lnTo>
                  <a:pt x="7769" y="152"/>
                </a:lnTo>
                <a:lnTo>
                  <a:pt x="7762" y="157"/>
                </a:lnTo>
                <a:lnTo>
                  <a:pt x="7754" y="162"/>
                </a:lnTo>
                <a:lnTo>
                  <a:pt x="7754" y="162"/>
                </a:lnTo>
                <a:lnTo>
                  <a:pt x="7747" y="167"/>
                </a:lnTo>
                <a:lnTo>
                  <a:pt x="7742" y="173"/>
                </a:lnTo>
                <a:lnTo>
                  <a:pt x="7737" y="180"/>
                </a:lnTo>
                <a:lnTo>
                  <a:pt x="7733" y="190"/>
                </a:lnTo>
                <a:lnTo>
                  <a:pt x="7733" y="190"/>
                </a:lnTo>
                <a:lnTo>
                  <a:pt x="7729" y="200"/>
                </a:lnTo>
                <a:lnTo>
                  <a:pt x="7726" y="213"/>
                </a:lnTo>
                <a:lnTo>
                  <a:pt x="7725" y="227"/>
                </a:lnTo>
                <a:lnTo>
                  <a:pt x="7724" y="244"/>
                </a:lnTo>
                <a:lnTo>
                  <a:pt x="7724" y="485"/>
                </a:lnTo>
                <a:lnTo>
                  <a:pt x="7724" y="495"/>
                </a:lnTo>
                <a:lnTo>
                  <a:pt x="7725" y="503"/>
                </a:lnTo>
                <a:lnTo>
                  <a:pt x="7726" y="510"/>
                </a:lnTo>
                <a:lnTo>
                  <a:pt x="7727" y="517"/>
                </a:lnTo>
                <a:lnTo>
                  <a:pt x="7729" y="530"/>
                </a:lnTo>
                <a:lnTo>
                  <a:pt x="7733" y="539"/>
                </a:lnTo>
                <a:lnTo>
                  <a:pt x="7737" y="549"/>
                </a:lnTo>
                <a:lnTo>
                  <a:pt x="7742" y="556"/>
                </a:lnTo>
                <a:lnTo>
                  <a:pt x="7742" y="556"/>
                </a:lnTo>
                <a:lnTo>
                  <a:pt x="7742" y="557"/>
                </a:lnTo>
                <a:lnTo>
                  <a:pt x="7748" y="562"/>
                </a:lnTo>
                <a:lnTo>
                  <a:pt x="7754" y="567"/>
                </a:lnTo>
                <a:lnTo>
                  <a:pt x="7754" y="567"/>
                </a:lnTo>
                <a:lnTo>
                  <a:pt x="7754" y="567"/>
                </a:lnTo>
                <a:lnTo>
                  <a:pt x="7762" y="572"/>
                </a:lnTo>
                <a:lnTo>
                  <a:pt x="7769" y="577"/>
                </a:lnTo>
                <a:lnTo>
                  <a:pt x="7778" y="580"/>
                </a:lnTo>
                <a:lnTo>
                  <a:pt x="7789" y="583"/>
                </a:lnTo>
                <a:lnTo>
                  <a:pt x="7800" y="585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25" y="587"/>
                </a:lnTo>
                <a:lnTo>
                  <a:pt x="7839" y="587"/>
                </a:lnTo>
                <a:lnTo>
                  <a:pt x="8189" y="587"/>
                </a:lnTo>
                <a:lnTo>
                  <a:pt x="8203" y="587"/>
                </a:lnTo>
                <a:lnTo>
                  <a:pt x="8216" y="586"/>
                </a:lnTo>
                <a:lnTo>
                  <a:pt x="8216" y="586"/>
                </a:lnTo>
                <a:lnTo>
                  <a:pt x="8228" y="585"/>
                </a:lnTo>
                <a:lnTo>
                  <a:pt x="8240" y="583"/>
                </a:lnTo>
                <a:lnTo>
                  <a:pt x="8250" y="580"/>
                </a:lnTo>
                <a:lnTo>
                  <a:pt x="8259" y="577"/>
                </a:lnTo>
                <a:lnTo>
                  <a:pt x="8267" y="572"/>
                </a:lnTo>
                <a:lnTo>
                  <a:pt x="8273" y="568"/>
                </a:lnTo>
                <a:lnTo>
                  <a:pt x="8274" y="567"/>
                </a:lnTo>
                <a:lnTo>
                  <a:pt x="8279" y="563"/>
                </a:lnTo>
                <a:lnTo>
                  <a:pt x="8284" y="558"/>
                </a:lnTo>
                <a:lnTo>
                  <a:pt x="8285" y="556"/>
                </a:lnTo>
                <a:lnTo>
                  <a:pt x="8291" y="549"/>
                </a:lnTo>
                <a:lnTo>
                  <a:pt x="8296" y="539"/>
                </a:lnTo>
                <a:lnTo>
                  <a:pt x="8296" y="539"/>
                </a:lnTo>
                <a:close/>
                <a:moveTo>
                  <a:pt x="7571" y="513"/>
                </a:moveTo>
                <a:lnTo>
                  <a:pt x="7570" y="499"/>
                </a:lnTo>
                <a:lnTo>
                  <a:pt x="7569" y="483"/>
                </a:lnTo>
                <a:lnTo>
                  <a:pt x="7568" y="469"/>
                </a:lnTo>
                <a:lnTo>
                  <a:pt x="7568" y="452"/>
                </a:lnTo>
                <a:lnTo>
                  <a:pt x="7568" y="277"/>
                </a:lnTo>
                <a:lnTo>
                  <a:pt x="7568" y="260"/>
                </a:lnTo>
                <a:lnTo>
                  <a:pt x="7569" y="246"/>
                </a:lnTo>
                <a:lnTo>
                  <a:pt x="7570" y="230"/>
                </a:lnTo>
                <a:lnTo>
                  <a:pt x="7571" y="216"/>
                </a:lnTo>
                <a:lnTo>
                  <a:pt x="7573" y="201"/>
                </a:lnTo>
                <a:lnTo>
                  <a:pt x="7575" y="188"/>
                </a:lnTo>
                <a:lnTo>
                  <a:pt x="7577" y="174"/>
                </a:lnTo>
                <a:lnTo>
                  <a:pt x="7580" y="162"/>
                </a:lnTo>
                <a:lnTo>
                  <a:pt x="7583" y="148"/>
                </a:lnTo>
                <a:lnTo>
                  <a:pt x="7588" y="136"/>
                </a:lnTo>
                <a:lnTo>
                  <a:pt x="7592" y="124"/>
                </a:lnTo>
                <a:lnTo>
                  <a:pt x="7598" y="112"/>
                </a:lnTo>
                <a:lnTo>
                  <a:pt x="7604" y="102"/>
                </a:lnTo>
                <a:lnTo>
                  <a:pt x="7610" y="91"/>
                </a:lnTo>
                <a:lnTo>
                  <a:pt x="7617" y="81"/>
                </a:lnTo>
                <a:lnTo>
                  <a:pt x="7625" y="72"/>
                </a:lnTo>
                <a:lnTo>
                  <a:pt x="7625" y="72"/>
                </a:lnTo>
                <a:lnTo>
                  <a:pt x="7625" y="72"/>
                </a:lnTo>
                <a:lnTo>
                  <a:pt x="7634" y="62"/>
                </a:lnTo>
                <a:lnTo>
                  <a:pt x="7643" y="54"/>
                </a:lnTo>
                <a:lnTo>
                  <a:pt x="7653" y="46"/>
                </a:lnTo>
                <a:lnTo>
                  <a:pt x="7663" y="38"/>
                </a:lnTo>
                <a:lnTo>
                  <a:pt x="7675" y="32"/>
                </a:lnTo>
                <a:lnTo>
                  <a:pt x="7686" y="27"/>
                </a:lnTo>
                <a:lnTo>
                  <a:pt x="7698" y="22"/>
                </a:lnTo>
                <a:lnTo>
                  <a:pt x="7711" y="17"/>
                </a:lnTo>
                <a:lnTo>
                  <a:pt x="7723" y="12"/>
                </a:lnTo>
                <a:lnTo>
                  <a:pt x="7736" y="9"/>
                </a:lnTo>
                <a:lnTo>
                  <a:pt x="7751" y="6"/>
                </a:lnTo>
                <a:lnTo>
                  <a:pt x="7765" y="4"/>
                </a:lnTo>
                <a:lnTo>
                  <a:pt x="7780" y="2"/>
                </a:lnTo>
                <a:lnTo>
                  <a:pt x="7797" y="1"/>
                </a:lnTo>
                <a:lnTo>
                  <a:pt x="7813" y="0"/>
                </a:lnTo>
                <a:lnTo>
                  <a:pt x="7831" y="0"/>
                </a:lnTo>
                <a:lnTo>
                  <a:pt x="8198" y="0"/>
                </a:lnTo>
                <a:lnTo>
                  <a:pt x="8215" y="0"/>
                </a:lnTo>
                <a:lnTo>
                  <a:pt x="8231" y="1"/>
                </a:lnTo>
                <a:lnTo>
                  <a:pt x="8246" y="2"/>
                </a:lnTo>
                <a:lnTo>
                  <a:pt x="8262" y="4"/>
                </a:lnTo>
                <a:lnTo>
                  <a:pt x="8276" y="6"/>
                </a:lnTo>
                <a:lnTo>
                  <a:pt x="8291" y="9"/>
                </a:lnTo>
                <a:lnTo>
                  <a:pt x="8304" y="12"/>
                </a:lnTo>
                <a:lnTo>
                  <a:pt x="8317" y="17"/>
                </a:lnTo>
                <a:lnTo>
                  <a:pt x="8330" y="22"/>
                </a:lnTo>
                <a:lnTo>
                  <a:pt x="8342" y="27"/>
                </a:lnTo>
                <a:lnTo>
                  <a:pt x="8353" y="32"/>
                </a:lnTo>
                <a:lnTo>
                  <a:pt x="8364" y="38"/>
                </a:lnTo>
                <a:lnTo>
                  <a:pt x="8375" y="46"/>
                </a:lnTo>
                <a:lnTo>
                  <a:pt x="8384" y="54"/>
                </a:lnTo>
                <a:lnTo>
                  <a:pt x="8393" y="62"/>
                </a:lnTo>
                <a:lnTo>
                  <a:pt x="8402" y="72"/>
                </a:lnTo>
                <a:lnTo>
                  <a:pt x="8410" y="81"/>
                </a:lnTo>
                <a:lnTo>
                  <a:pt x="8417" y="91"/>
                </a:lnTo>
                <a:lnTo>
                  <a:pt x="8424" y="102"/>
                </a:lnTo>
                <a:lnTo>
                  <a:pt x="8429" y="112"/>
                </a:lnTo>
                <a:lnTo>
                  <a:pt x="8435" y="123"/>
                </a:lnTo>
                <a:lnTo>
                  <a:pt x="8439" y="136"/>
                </a:lnTo>
                <a:lnTo>
                  <a:pt x="8443" y="148"/>
                </a:lnTo>
                <a:lnTo>
                  <a:pt x="8448" y="162"/>
                </a:lnTo>
                <a:lnTo>
                  <a:pt x="8451" y="174"/>
                </a:lnTo>
                <a:lnTo>
                  <a:pt x="8453" y="188"/>
                </a:lnTo>
                <a:lnTo>
                  <a:pt x="8456" y="201"/>
                </a:lnTo>
                <a:lnTo>
                  <a:pt x="8457" y="216"/>
                </a:lnTo>
                <a:lnTo>
                  <a:pt x="8459" y="230"/>
                </a:lnTo>
                <a:lnTo>
                  <a:pt x="8460" y="245"/>
                </a:lnTo>
                <a:lnTo>
                  <a:pt x="8460" y="260"/>
                </a:lnTo>
                <a:lnTo>
                  <a:pt x="8460" y="277"/>
                </a:lnTo>
                <a:lnTo>
                  <a:pt x="8460" y="452"/>
                </a:lnTo>
                <a:lnTo>
                  <a:pt x="8460" y="469"/>
                </a:lnTo>
                <a:lnTo>
                  <a:pt x="8460" y="484"/>
                </a:lnTo>
                <a:lnTo>
                  <a:pt x="8459" y="499"/>
                </a:lnTo>
                <a:lnTo>
                  <a:pt x="8457" y="513"/>
                </a:lnTo>
                <a:lnTo>
                  <a:pt x="8456" y="528"/>
                </a:lnTo>
                <a:lnTo>
                  <a:pt x="8453" y="541"/>
                </a:lnTo>
                <a:lnTo>
                  <a:pt x="8451" y="555"/>
                </a:lnTo>
                <a:lnTo>
                  <a:pt x="8448" y="567"/>
                </a:lnTo>
                <a:lnTo>
                  <a:pt x="8445" y="581"/>
                </a:lnTo>
                <a:lnTo>
                  <a:pt x="8440" y="592"/>
                </a:lnTo>
                <a:lnTo>
                  <a:pt x="8435" y="605"/>
                </a:lnTo>
                <a:lnTo>
                  <a:pt x="8430" y="615"/>
                </a:lnTo>
                <a:lnTo>
                  <a:pt x="8424" y="626"/>
                </a:lnTo>
                <a:lnTo>
                  <a:pt x="8418" y="637"/>
                </a:lnTo>
                <a:lnTo>
                  <a:pt x="8412" y="646"/>
                </a:lnTo>
                <a:lnTo>
                  <a:pt x="8404" y="655"/>
                </a:lnTo>
                <a:lnTo>
                  <a:pt x="8402" y="657"/>
                </a:lnTo>
                <a:lnTo>
                  <a:pt x="8393" y="667"/>
                </a:lnTo>
                <a:lnTo>
                  <a:pt x="8384" y="675"/>
                </a:lnTo>
                <a:lnTo>
                  <a:pt x="8375" y="683"/>
                </a:lnTo>
                <a:lnTo>
                  <a:pt x="8364" y="691"/>
                </a:lnTo>
                <a:lnTo>
                  <a:pt x="8353" y="697"/>
                </a:lnTo>
                <a:lnTo>
                  <a:pt x="8342" y="702"/>
                </a:lnTo>
                <a:lnTo>
                  <a:pt x="8330" y="707"/>
                </a:lnTo>
                <a:lnTo>
                  <a:pt x="8317" y="712"/>
                </a:lnTo>
                <a:lnTo>
                  <a:pt x="8304" y="717"/>
                </a:lnTo>
                <a:lnTo>
                  <a:pt x="8291" y="720"/>
                </a:lnTo>
                <a:lnTo>
                  <a:pt x="8276" y="723"/>
                </a:lnTo>
                <a:lnTo>
                  <a:pt x="8262" y="725"/>
                </a:lnTo>
                <a:lnTo>
                  <a:pt x="8246" y="727"/>
                </a:lnTo>
                <a:lnTo>
                  <a:pt x="8231" y="728"/>
                </a:lnTo>
                <a:lnTo>
                  <a:pt x="8215" y="729"/>
                </a:lnTo>
                <a:lnTo>
                  <a:pt x="8198" y="729"/>
                </a:lnTo>
                <a:lnTo>
                  <a:pt x="7831" y="729"/>
                </a:lnTo>
                <a:lnTo>
                  <a:pt x="7813" y="729"/>
                </a:lnTo>
                <a:lnTo>
                  <a:pt x="7797" y="728"/>
                </a:lnTo>
                <a:lnTo>
                  <a:pt x="7781" y="727"/>
                </a:lnTo>
                <a:lnTo>
                  <a:pt x="7766" y="725"/>
                </a:lnTo>
                <a:lnTo>
                  <a:pt x="7752" y="723"/>
                </a:lnTo>
                <a:lnTo>
                  <a:pt x="7737" y="720"/>
                </a:lnTo>
                <a:lnTo>
                  <a:pt x="7724" y="717"/>
                </a:lnTo>
                <a:lnTo>
                  <a:pt x="7711" y="712"/>
                </a:lnTo>
                <a:lnTo>
                  <a:pt x="7698" y="707"/>
                </a:lnTo>
                <a:lnTo>
                  <a:pt x="7686" y="702"/>
                </a:lnTo>
                <a:lnTo>
                  <a:pt x="7675" y="697"/>
                </a:lnTo>
                <a:lnTo>
                  <a:pt x="7663" y="691"/>
                </a:lnTo>
                <a:lnTo>
                  <a:pt x="7654" y="683"/>
                </a:lnTo>
                <a:lnTo>
                  <a:pt x="7645" y="676"/>
                </a:lnTo>
                <a:lnTo>
                  <a:pt x="7636" y="668"/>
                </a:lnTo>
                <a:lnTo>
                  <a:pt x="7627" y="660"/>
                </a:lnTo>
                <a:lnTo>
                  <a:pt x="7626" y="658"/>
                </a:lnTo>
                <a:lnTo>
                  <a:pt x="7625" y="657"/>
                </a:lnTo>
                <a:lnTo>
                  <a:pt x="7617" y="648"/>
                </a:lnTo>
                <a:lnTo>
                  <a:pt x="7610" y="638"/>
                </a:lnTo>
                <a:lnTo>
                  <a:pt x="7604" y="627"/>
                </a:lnTo>
                <a:lnTo>
                  <a:pt x="7598" y="617"/>
                </a:lnTo>
                <a:lnTo>
                  <a:pt x="7592" y="605"/>
                </a:lnTo>
                <a:lnTo>
                  <a:pt x="7588" y="593"/>
                </a:lnTo>
                <a:lnTo>
                  <a:pt x="7583" y="581"/>
                </a:lnTo>
                <a:lnTo>
                  <a:pt x="7580" y="567"/>
                </a:lnTo>
                <a:lnTo>
                  <a:pt x="7577" y="555"/>
                </a:lnTo>
                <a:lnTo>
                  <a:pt x="7575" y="541"/>
                </a:lnTo>
                <a:lnTo>
                  <a:pt x="7573" y="528"/>
                </a:lnTo>
                <a:lnTo>
                  <a:pt x="7571" y="513"/>
                </a:lnTo>
                <a:close/>
                <a:moveTo>
                  <a:pt x="8877" y="722"/>
                </a:moveTo>
                <a:lnTo>
                  <a:pt x="8790" y="722"/>
                </a:lnTo>
                <a:lnTo>
                  <a:pt x="8783" y="721"/>
                </a:lnTo>
                <a:lnTo>
                  <a:pt x="8777" y="719"/>
                </a:lnTo>
                <a:lnTo>
                  <a:pt x="8771" y="716"/>
                </a:lnTo>
                <a:lnTo>
                  <a:pt x="8766" y="711"/>
                </a:lnTo>
                <a:lnTo>
                  <a:pt x="8762" y="706"/>
                </a:lnTo>
                <a:lnTo>
                  <a:pt x="8759" y="700"/>
                </a:lnTo>
                <a:lnTo>
                  <a:pt x="8757" y="694"/>
                </a:lnTo>
                <a:lnTo>
                  <a:pt x="8756" y="686"/>
                </a:lnTo>
                <a:lnTo>
                  <a:pt x="8756" y="43"/>
                </a:lnTo>
                <a:lnTo>
                  <a:pt x="8757" y="35"/>
                </a:lnTo>
                <a:lnTo>
                  <a:pt x="8759" y="29"/>
                </a:lnTo>
                <a:lnTo>
                  <a:pt x="8762" y="23"/>
                </a:lnTo>
                <a:lnTo>
                  <a:pt x="8766" y="18"/>
                </a:lnTo>
                <a:lnTo>
                  <a:pt x="8771" y="13"/>
                </a:lnTo>
                <a:lnTo>
                  <a:pt x="8777" y="10"/>
                </a:lnTo>
                <a:lnTo>
                  <a:pt x="8783" y="8"/>
                </a:lnTo>
                <a:lnTo>
                  <a:pt x="8790" y="7"/>
                </a:lnTo>
                <a:lnTo>
                  <a:pt x="9398" y="7"/>
                </a:lnTo>
                <a:lnTo>
                  <a:pt x="9405" y="8"/>
                </a:lnTo>
                <a:lnTo>
                  <a:pt x="9413" y="10"/>
                </a:lnTo>
                <a:lnTo>
                  <a:pt x="9418" y="13"/>
                </a:lnTo>
                <a:lnTo>
                  <a:pt x="9423" y="18"/>
                </a:lnTo>
                <a:lnTo>
                  <a:pt x="9428" y="23"/>
                </a:lnTo>
                <a:lnTo>
                  <a:pt x="9431" y="29"/>
                </a:lnTo>
                <a:lnTo>
                  <a:pt x="9433" y="35"/>
                </a:lnTo>
                <a:lnTo>
                  <a:pt x="9433" y="43"/>
                </a:lnTo>
                <a:lnTo>
                  <a:pt x="9433" y="114"/>
                </a:lnTo>
                <a:lnTo>
                  <a:pt x="9433" y="120"/>
                </a:lnTo>
                <a:lnTo>
                  <a:pt x="9431" y="128"/>
                </a:lnTo>
                <a:lnTo>
                  <a:pt x="9428" y="134"/>
                </a:lnTo>
                <a:lnTo>
                  <a:pt x="9423" y="139"/>
                </a:lnTo>
                <a:lnTo>
                  <a:pt x="9418" y="143"/>
                </a:lnTo>
                <a:lnTo>
                  <a:pt x="9413" y="146"/>
                </a:lnTo>
                <a:lnTo>
                  <a:pt x="9405" y="148"/>
                </a:lnTo>
                <a:lnTo>
                  <a:pt x="9398" y="149"/>
                </a:lnTo>
                <a:lnTo>
                  <a:pt x="8912" y="149"/>
                </a:lnTo>
                <a:lnTo>
                  <a:pt x="8912" y="284"/>
                </a:lnTo>
                <a:lnTo>
                  <a:pt x="9379" y="284"/>
                </a:lnTo>
                <a:lnTo>
                  <a:pt x="9386" y="284"/>
                </a:lnTo>
                <a:lnTo>
                  <a:pt x="9392" y="286"/>
                </a:lnTo>
                <a:lnTo>
                  <a:pt x="9398" y="290"/>
                </a:lnTo>
                <a:lnTo>
                  <a:pt x="9403" y="295"/>
                </a:lnTo>
                <a:lnTo>
                  <a:pt x="9407" y="300"/>
                </a:lnTo>
                <a:lnTo>
                  <a:pt x="9410" y="306"/>
                </a:lnTo>
                <a:lnTo>
                  <a:pt x="9413" y="312"/>
                </a:lnTo>
                <a:lnTo>
                  <a:pt x="9414" y="319"/>
                </a:lnTo>
                <a:lnTo>
                  <a:pt x="9414" y="390"/>
                </a:lnTo>
                <a:lnTo>
                  <a:pt x="9413" y="397"/>
                </a:lnTo>
                <a:lnTo>
                  <a:pt x="9410" y="404"/>
                </a:lnTo>
                <a:lnTo>
                  <a:pt x="9407" y="410"/>
                </a:lnTo>
                <a:lnTo>
                  <a:pt x="9403" y="415"/>
                </a:lnTo>
                <a:lnTo>
                  <a:pt x="9398" y="420"/>
                </a:lnTo>
                <a:lnTo>
                  <a:pt x="9392" y="423"/>
                </a:lnTo>
                <a:lnTo>
                  <a:pt x="9386" y="425"/>
                </a:lnTo>
                <a:lnTo>
                  <a:pt x="9379" y="425"/>
                </a:lnTo>
                <a:lnTo>
                  <a:pt x="8912" y="425"/>
                </a:lnTo>
                <a:lnTo>
                  <a:pt x="8912" y="686"/>
                </a:lnTo>
                <a:lnTo>
                  <a:pt x="8911" y="694"/>
                </a:lnTo>
                <a:lnTo>
                  <a:pt x="8909" y="700"/>
                </a:lnTo>
                <a:lnTo>
                  <a:pt x="8905" y="706"/>
                </a:lnTo>
                <a:lnTo>
                  <a:pt x="8901" y="711"/>
                </a:lnTo>
                <a:lnTo>
                  <a:pt x="8896" y="716"/>
                </a:lnTo>
                <a:lnTo>
                  <a:pt x="8890" y="719"/>
                </a:lnTo>
                <a:lnTo>
                  <a:pt x="8884" y="721"/>
                </a:lnTo>
                <a:lnTo>
                  <a:pt x="8877" y="722"/>
                </a:lnTo>
                <a:close/>
                <a:moveTo>
                  <a:pt x="10466" y="722"/>
                </a:moveTo>
                <a:lnTo>
                  <a:pt x="10380" y="722"/>
                </a:lnTo>
                <a:lnTo>
                  <a:pt x="10372" y="721"/>
                </a:lnTo>
                <a:lnTo>
                  <a:pt x="10366" y="719"/>
                </a:lnTo>
                <a:lnTo>
                  <a:pt x="10360" y="716"/>
                </a:lnTo>
                <a:lnTo>
                  <a:pt x="10355" y="711"/>
                </a:lnTo>
                <a:lnTo>
                  <a:pt x="10351" y="706"/>
                </a:lnTo>
                <a:lnTo>
                  <a:pt x="10348" y="700"/>
                </a:lnTo>
                <a:lnTo>
                  <a:pt x="10346" y="694"/>
                </a:lnTo>
                <a:lnTo>
                  <a:pt x="10345" y="686"/>
                </a:lnTo>
                <a:lnTo>
                  <a:pt x="10345" y="43"/>
                </a:lnTo>
                <a:lnTo>
                  <a:pt x="10346" y="35"/>
                </a:lnTo>
                <a:lnTo>
                  <a:pt x="10348" y="29"/>
                </a:lnTo>
                <a:lnTo>
                  <a:pt x="10351" y="23"/>
                </a:lnTo>
                <a:lnTo>
                  <a:pt x="10355" y="18"/>
                </a:lnTo>
                <a:lnTo>
                  <a:pt x="10360" y="13"/>
                </a:lnTo>
                <a:lnTo>
                  <a:pt x="10366" y="10"/>
                </a:lnTo>
                <a:lnTo>
                  <a:pt x="10372" y="8"/>
                </a:lnTo>
                <a:lnTo>
                  <a:pt x="10380" y="7"/>
                </a:lnTo>
                <a:lnTo>
                  <a:pt x="10466" y="7"/>
                </a:lnTo>
                <a:lnTo>
                  <a:pt x="10473" y="8"/>
                </a:lnTo>
                <a:lnTo>
                  <a:pt x="10480" y="10"/>
                </a:lnTo>
                <a:lnTo>
                  <a:pt x="10485" y="13"/>
                </a:lnTo>
                <a:lnTo>
                  <a:pt x="10490" y="18"/>
                </a:lnTo>
                <a:lnTo>
                  <a:pt x="10496" y="23"/>
                </a:lnTo>
                <a:lnTo>
                  <a:pt x="10499" y="29"/>
                </a:lnTo>
                <a:lnTo>
                  <a:pt x="10501" y="35"/>
                </a:lnTo>
                <a:lnTo>
                  <a:pt x="10501" y="43"/>
                </a:lnTo>
                <a:lnTo>
                  <a:pt x="10501" y="284"/>
                </a:lnTo>
                <a:lnTo>
                  <a:pt x="11008" y="284"/>
                </a:lnTo>
                <a:lnTo>
                  <a:pt x="11008" y="43"/>
                </a:lnTo>
                <a:lnTo>
                  <a:pt x="11009" y="35"/>
                </a:lnTo>
                <a:lnTo>
                  <a:pt x="11011" y="29"/>
                </a:lnTo>
                <a:lnTo>
                  <a:pt x="11014" y="23"/>
                </a:lnTo>
                <a:lnTo>
                  <a:pt x="11018" y="18"/>
                </a:lnTo>
                <a:lnTo>
                  <a:pt x="11023" y="13"/>
                </a:lnTo>
                <a:lnTo>
                  <a:pt x="11029" y="10"/>
                </a:lnTo>
                <a:lnTo>
                  <a:pt x="11036" y="8"/>
                </a:lnTo>
                <a:lnTo>
                  <a:pt x="11043" y="7"/>
                </a:lnTo>
                <a:lnTo>
                  <a:pt x="11129" y="7"/>
                </a:lnTo>
                <a:lnTo>
                  <a:pt x="11136" y="8"/>
                </a:lnTo>
                <a:lnTo>
                  <a:pt x="11142" y="10"/>
                </a:lnTo>
                <a:lnTo>
                  <a:pt x="11148" y="13"/>
                </a:lnTo>
                <a:lnTo>
                  <a:pt x="11154" y="18"/>
                </a:lnTo>
                <a:lnTo>
                  <a:pt x="11158" y="23"/>
                </a:lnTo>
                <a:lnTo>
                  <a:pt x="11161" y="29"/>
                </a:lnTo>
                <a:lnTo>
                  <a:pt x="11163" y="35"/>
                </a:lnTo>
                <a:lnTo>
                  <a:pt x="11164" y="43"/>
                </a:lnTo>
                <a:lnTo>
                  <a:pt x="11164" y="686"/>
                </a:lnTo>
                <a:lnTo>
                  <a:pt x="11163" y="694"/>
                </a:lnTo>
                <a:lnTo>
                  <a:pt x="11161" y="700"/>
                </a:lnTo>
                <a:lnTo>
                  <a:pt x="11158" y="706"/>
                </a:lnTo>
                <a:lnTo>
                  <a:pt x="11154" y="711"/>
                </a:lnTo>
                <a:lnTo>
                  <a:pt x="11148" y="716"/>
                </a:lnTo>
                <a:lnTo>
                  <a:pt x="11142" y="719"/>
                </a:lnTo>
                <a:lnTo>
                  <a:pt x="11136" y="721"/>
                </a:lnTo>
                <a:lnTo>
                  <a:pt x="11129" y="722"/>
                </a:lnTo>
                <a:lnTo>
                  <a:pt x="11043" y="722"/>
                </a:lnTo>
                <a:lnTo>
                  <a:pt x="11036" y="721"/>
                </a:lnTo>
                <a:lnTo>
                  <a:pt x="11029" y="719"/>
                </a:lnTo>
                <a:lnTo>
                  <a:pt x="11023" y="716"/>
                </a:lnTo>
                <a:lnTo>
                  <a:pt x="11018" y="711"/>
                </a:lnTo>
                <a:lnTo>
                  <a:pt x="11014" y="706"/>
                </a:lnTo>
                <a:lnTo>
                  <a:pt x="11011" y="700"/>
                </a:lnTo>
                <a:lnTo>
                  <a:pt x="11009" y="694"/>
                </a:lnTo>
                <a:lnTo>
                  <a:pt x="11008" y="686"/>
                </a:lnTo>
                <a:lnTo>
                  <a:pt x="11008" y="425"/>
                </a:lnTo>
                <a:lnTo>
                  <a:pt x="10501" y="425"/>
                </a:lnTo>
                <a:lnTo>
                  <a:pt x="10501" y="686"/>
                </a:lnTo>
                <a:lnTo>
                  <a:pt x="10501" y="694"/>
                </a:lnTo>
                <a:lnTo>
                  <a:pt x="10499" y="700"/>
                </a:lnTo>
                <a:lnTo>
                  <a:pt x="10496" y="706"/>
                </a:lnTo>
                <a:lnTo>
                  <a:pt x="10490" y="711"/>
                </a:lnTo>
                <a:lnTo>
                  <a:pt x="10485" y="716"/>
                </a:lnTo>
                <a:lnTo>
                  <a:pt x="10480" y="719"/>
                </a:lnTo>
                <a:lnTo>
                  <a:pt x="10473" y="721"/>
                </a:lnTo>
                <a:lnTo>
                  <a:pt x="10466" y="722"/>
                </a:lnTo>
                <a:close/>
                <a:moveTo>
                  <a:pt x="11600" y="722"/>
                </a:moveTo>
                <a:lnTo>
                  <a:pt x="11514" y="722"/>
                </a:lnTo>
                <a:lnTo>
                  <a:pt x="11507" y="721"/>
                </a:lnTo>
                <a:lnTo>
                  <a:pt x="11500" y="719"/>
                </a:lnTo>
                <a:lnTo>
                  <a:pt x="11494" y="716"/>
                </a:lnTo>
                <a:lnTo>
                  <a:pt x="11488" y="711"/>
                </a:lnTo>
                <a:lnTo>
                  <a:pt x="11484" y="706"/>
                </a:lnTo>
                <a:lnTo>
                  <a:pt x="11481" y="700"/>
                </a:lnTo>
                <a:lnTo>
                  <a:pt x="11479" y="694"/>
                </a:lnTo>
                <a:lnTo>
                  <a:pt x="11479" y="686"/>
                </a:lnTo>
                <a:lnTo>
                  <a:pt x="11479" y="43"/>
                </a:lnTo>
                <a:lnTo>
                  <a:pt x="11479" y="35"/>
                </a:lnTo>
                <a:lnTo>
                  <a:pt x="11481" y="29"/>
                </a:lnTo>
                <a:lnTo>
                  <a:pt x="11484" y="23"/>
                </a:lnTo>
                <a:lnTo>
                  <a:pt x="11488" y="18"/>
                </a:lnTo>
                <a:lnTo>
                  <a:pt x="11494" y="13"/>
                </a:lnTo>
                <a:lnTo>
                  <a:pt x="11500" y="10"/>
                </a:lnTo>
                <a:lnTo>
                  <a:pt x="11507" y="8"/>
                </a:lnTo>
                <a:lnTo>
                  <a:pt x="11514" y="7"/>
                </a:lnTo>
                <a:lnTo>
                  <a:pt x="11600" y="7"/>
                </a:lnTo>
                <a:lnTo>
                  <a:pt x="11607" y="8"/>
                </a:lnTo>
                <a:lnTo>
                  <a:pt x="11614" y="10"/>
                </a:lnTo>
                <a:lnTo>
                  <a:pt x="11620" y="13"/>
                </a:lnTo>
                <a:lnTo>
                  <a:pt x="11625" y="18"/>
                </a:lnTo>
                <a:lnTo>
                  <a:pt x="11629" y="23"/>
                </a:lnTo>
                <a:lnTo>
                  <a:pt x="11632" y="29"/>
                </a:lnTo>
                <a:lnTo>
                  <a:pt x="11634" y="35"/>
                </a:lnTo>
                <a:lnTo>
                  <a:pt x="11635" y="43"/>
                </a:lnTo>
                <a:lnTo>
                  <a:pt x="11635" y="686"/>
                </a:lnTo>
                <a:lnTo>
                  <a:pt x="11634" y="694"/>
                </a:lnTo>
                <a:lnTo>
                  <a:pt x="11632" y="700"/>
                </a:lnTo>
                <a:lnTo>
                  <a:pt x="11629" y="706"/>
                </a:lnTo>
                <a:lnTo>
                  <a:pt x="11625" y="711"/>
                </a:lnTo>
                <a:lnTo>
                  <a:pt x="11620" y="716"/>
                </a:lnTo>
                <a:lnTo>
                  <a:pt x="11614" y="719"/>
                </a:lnTo>
                <a:lnTo>
                  <a:pt x="11607" y="721"/>
                </a:lnTo>
                <a:lnTo>
                  <a:pt x="11600" y="722"/>
                </a:lnTo>
                <a:close/>
                <a:moveTo>
                  <a:pt x="12218" y="522"/>
                </a:moveTo>
                <a:lnTo>
                  <a:pt x="11972" y="522"/>
                </a:lnTo>
                <a:lnTo>
                  <a:pt x="11965" y="521"/>
                </a:lnTo>
                <a:lnTo>
                  <a:pt x="11958" y="518"/>
                </a:lnTo>
                <a:lnTo>
                  <a:pt x="11952" y="515"/>
                </a:lnTo>
                <a:lnTo>
                  <a:pt x="11947" y="511"/>
                </a:lnTo>
                <a:lnTo>
                  <a:pt x="11943" y="506"/>
                </a:lnTo>
                <a:lnTo>
                  <a:pt x="11940" y="500"/>
                </a:lnTo>
                <a:lnTo>
                  <a:pt x="11938" y="494"/>
                </a:lnTo>
                <a:lnTo>
                  <a:pt x="11937" y="486"/>
                </a:lnTo>
                <a:lnTo>
                  <a:pt x="11937" y="415"/>
                </a:lnTo>
                <a:lnTo>
                  <a:pt x="11938" y="409"/>
                </a:lnTo>
                <a:lnTo>
                  <a:pt x="11940" y="401"/>
                </a:lnTo>
                <a:lnTo>
                  <a:pt x="11943" y="395"/>
                </a:lnTo>
                <a:lnTo>
                  <a:pt x="11947" y="390"/>
                </a:lnTo>
                <a:lnTo>
                  <a:pt x="11952" y="386"/>
                </a:lnTo>
                <a:lnTo>
                  <a:pt x="11958" y="383"/>
                </a:lnTo>
                <a:lnTo>
                  <a:pt x="11965" y="381"/>
                </a:lnTo>
                <a:lnTo>
                  <a:pt x="11972" y="380"/>
                </a:lnTo>
                <a:lnTo>
                  <a:pt x="12218" y="380"/>
                </a:lnTo>
                <a:lnTo>
                  <a:pt x="12225" y="381"/>
                </a:lnTo>
                <a:lnTo>
                  <a:pt x="12233" y="383"/>
                </a:lnTo>
                <a:lnTo>
                  <a:pt x="12239" y="386"/>
                </a:lnTo>
                <a:lnTo>
                  <a:pt x="12244" y="390"/>
                </a:lnTo>
                <a:lnTo>
                  <a:pt x="12248" y="395"/>
                </a:lnTo>
                <a:lnTo>
                  <a:pt x="12251" y="401"/>
                </a:lnTo>
                <a:lnTo>
                  <a:pt x="12253" y="409"/>
                </a:lnTo>
                <a:lnTo>
                  <a:pt x="12254" y="415"/>
                </a:lnTo>
                <a:lnTo>
                  <a:pt x="12254" y="486"/>
                </a:lnTo>
                <a:lnTo>
                  <a:pt x="12253" y="494"/>
                </a:lnTo>
                <a:lnTo>
                  <a:pt x="12251" y="500"/>
                </a:lnTo>
                <a:lnTo>
                  <a:pt x="12248" y="506"/>
                </a:lnTo>
                <a:lnTo>
                  <a:pt x="12244" y="511"/>
                </a:lnTo>
                <a:lnTo>
                  <a:pt x="12239" y="515"/>
                </a:lnTo>
                <a:lnTo>
                  <a:pt x="12233" y="518"/>
                </a:lnTo>
                <a:lnTo>
                  <a:pt x="12225" y="521"/>
                </a:lnTo>
                <a:lnTo>
                  <a:pt x="12218" y="522"/>
                </a:lnTo>
                <a:close/>
                <a:moveTo>
                  <a:pt x="12928" y="722"/>
                </a:moveTo>
                <a:lnTo>
                  <a:pt x="12841" y="722"/>
                </a:lnTo>
                <a:lnTo>
                  <a:pt x="12834" y="721"/>
                </a:lnTo>
                <a:lnTo>
                  <a:pt x="12828" y="719"/>
                </a:lnTo>
                <a:lnTo>
                  <a:pt x="12822" y="716"/>
                </a:lnTo>
                <a:lnTo>
                  <a:pt x="12817" y="711"/>
                </a:lnTo>
                <a:lnTo>
                  <a:pt x="12813" y="706"/>
                </a:lnTo>
                <a:lnTo>
                  <a:pt x="12808" y="700"/>
                </a:lnTo>
                <a:lnTo>
                  <a:pt x="12806" y="694"/>
                </a:lnTo>
                <a:lnTo>
                  <a:pt x="12806" y="686"/>
                </a:lnTo>
                <a:lnTo>
                  <a:pt x="12806" y="149"/>
                </a:lnTo>
                <a:lnTo>
                  <a:pt x="12518" y="149"/>
                </a:lnTo>
                <a:lnTo>
                  <a:pt x="12512" y="148"/>
                </a:lnTo>
                <a:lnTo>
                  <a:pt x="12505" y="146"/>
                </a:lnTo>
                <a:lnTo>
                  <a:pt x="12498" y="143"/>
                </a:lnTo>
                <a:lnTo>
                  <a:pt x="12493" y="139"/>
                </a:lnTo>
                <a:lnTo>
                  <a:pt x="12489" y="134"/>
                </a:lnTo>
                <a:lnTo>
                  <a:pt x="12486" y="128"/>
                </a:lnTo>
                <a:lnTo>
                  <a:pt x="12484" y="120"/>
                </a:lnTo>
                <a:lnTo>
                  <a:pt x="12483" y="114"/>
                </a:lnTo>
                <a:lnTo>
                  <a:pt x="12483" y="43"/>
                </a:lnTo>
                <a:lnTo>
                  <a:pt x="12484" y="35"/>
                </a:lnTo>
                <a:lnTo>
                  <a:pt x="12486" y="29"/>
                </a:lnTo>
                <a:lnTo>
                  <a:pt x="12489" y="23"/>
                </a:lnTo>
                <a:lnTo>
                  <a:pt x="12493" y="18"/>
                </a:lnTo>
                <a:lnTo>
                  <a:pt x="12498" y="13"/>
                </a:lnTo>
                <a:lnTo>
                  <a:pt x="12505" y="10"/>
                </a:lnTo>
                <a:lnTo>
                  <a:pt x="12512" y="8"/>
                </a:lnTo>
                <a:lnTo>
                  <a:pt x="12518" y="7"/>
                </a:lnTo>
                <a:lnTo>
                  <a:pt x="13250" y="7"/>
                </a:lnTo>
                <a:lnTo>
                  <a:pt x="13257" y="8"/>
                </a:lnTo>
                <a:lnTo>
                  <a:pt x="13263" y="10"/>
                </a:lnTo>
                <a:lnTo>
                  <a:pt x="13269" y="13"/>
                </a:lnTo>
                <a:lnTo>
                  <a:pt x="13274" y="18"/>
                </a:lnTo>
                <a:lnTo>
                  <a:pt x="13279" y="23"/>
                </a:lnTo>
                <a:lnTo>
                  <a:pt x="13283" y="29"/>
                </a:lnTo>
                <a:lnTo>
                  <a:pt x="13285" y="35"/>
                </a:lnTo>
                <a:lnTo>
                  <a:pt x="13285" y="43"/>
                </a:lnTo>
                <a:lnTo>
                  <a:pt x="13285" y="114"/>
                </a:lnTo>
                <a:lnTo>
                  <a:pt x="13285" y="120"/>
                </a:lnTo>
                <a:lnTo>
                  <a:pt x="13283" y="128"/>
                </a:lnTo>
                <a:lnTo>
                  <a:pt x="13279" y="134"/>
                </a:lnTo>
                <a:lnTo>
                  <a:pt x="13274" y="139"/>
                </a:lnTo>
                <a:lnTo>
                  <a:pt x="13269" y="143"/>
                </a:lnTo>
                <a:lnTo>
                  <a:pt x="13263" y="146"/>
                </a:lnTo>
                <a:lnTo>
                  <a:pt x="13257" y="148"/>
                </a:lnTo>
                <a:lnTo>
                  <a:pt x="13250" y="149"/>
                </a:lnTo>
                <a:lnTo>
                  <a:pt x="12962" y="149"/>
                </a:lnTo>
                <a:lnTo>
                  <a:pt x="12962" y="686"/>
                </a:lnTo>
                <a:lnTo>
                  <a:pt x="12961" y="694"/>
                </a:lnTo>
                <a:lnTo>
                  <a:pt x="12959" y="700"/>
                </a:lnTo>
                <a:lnTo>
                  <a:pt x="12956" y="706"/>
                </a:lnTo>
                <a:lnTo>
                  <a:pt x="12952" y="711"/>
                </a:lnTo>
                <a:lnTo>
                  <a:pt x="12947" y="716"/>
                </a:lnTo>
                <a:lnTo>
                  <a:pt x="12941" y="719"/>
                </a:lnTo>
                <a:lnTo>
                  <a:pt x="12935" y="721"/>
                </a:lnTo>
                <a:lnTo>
                  <a:pt x="12928" y="722"/>
                </a:lnTo>
                <a:close/>
                <a:moveTo>
                  <a:pt x="14192" y="722"/>
                </a:moveTo>
                <a:lnTo>
                  <a:pt x="13562" y="722"/>
                </a:lnTo>
                <a:lnTo>
                  <a:pt x="13555" y="721"/>
                </a:lnTo>
                <a:lnTo>
                  <a:pt x="13549" y="719"/>
                </a:lnTo>
                <a:lnTo>
                  <a:pt x="13542" y="716"/>
                </a:lnTo>
                <a:lnTo>
                  <a:pt x="13537" y="711"/>
                </a:lnTo>
                <a:lnTo>
                  <a:pt x="13533" y="706"/>
                </a:lnTo>
                <a:lnTo>
                  <a:pt x="13530" y="700"/>
                </a:lnTo>
                <a:lnTo>
                  <a:pt x="13528" y="694"/>
                </a:lnTo>
                <a:lnTo>
                  <a:pt x="13527" y="686"/>
                </a:lnTo>
                <a:lnTo>
                  <a:pt x="13527" y="43"/>
                </a:lnTo>
                <a:lnTo>
                  <a:pt x="13528" y="35"/>
                </a:lnTo>
                <a:lnTo>
                  <a:pt x="13530" y="29"/>
                </a:lnTo>
                <a:lnTo>
                  <a:pt x="13533" y="23"/>
                </a:lnTo>
                <a:lnTo>
                  <a:pt x="13537" y="18"/>
                </a:lnTo>
                <a:lnTo>
                  <a:pt x="13542" y="13"/>
                </a:lnTo>
                <a:lnTo>
                  <a:pt x="13549" y="10"/>
                </a:lnTo>
                <a:lnTo>
                  <a:pt x="13555" y="8"/>
                </a:lnTo>
                <a:lnTo>
                  <a:pt x="13562" y="7"/>
                </a:lnTo>
                <a:lnTo>
                  <a:pt x="14189" y="7"/>
                </a:lnTo>
                <a:lnTo>
                  <a:pt x="14196" y="8"/>
                </a:lnTo>
                <a:lnTo>
                  <a:pt x="14202" y="10"/>
                </a:lnTo>
                <a:lnTo>
                  <a:pt x="14209" y="13"/>
                </a:lnTo>
                <a:lnTo>
                  <a:pt x="14214" y="18"/>
                </a:lnTo>
                <a:lnTo>
                  <a:pt x="14218" y="23"/>
                </a:lnTo>
                <a:lnTo>
                  <a:pt x="14221" y="29"/>
                </a:lnTo>
                <a:lnTo>
                  <a:pt x="14223" y="35"/>
                </a:lnTo>
                <a:lnTo>
                  <a:pt x="14224" y="43"/>
                </a:lnTo>
                <a:lnTo>
                  <a:pt x="14224" y="114"/>
                </a:lnTo>
                <a:lnTo>
                  <a:pt x="14223" y="120"/>
                </a:lnTo>
                <a:lnTo>
                  <a:pt x="14221" y="128"/>
                </a:lnTo>
                <a:lnTo>
                  <a:pt x="14218" y="134"/>
                </a:lnTo>
                <a:lnTo>
                  <a:pt x="14214" y="139"/>
                </a:lnTo>
                <a:lnTo>
                  <a:pt x="14209" y="143"/>
                </a:lnTo>
                <a:lnTo>
                  <a:pt x="14202" y="146"/>
                </a:lnTo>
                <a:lnTo>
                  <a:pt x="14196" y="148"/>
                </a:lnTo>
                <a:lnTo>
                  <a:pt x="14189" y="149"/>
                </a:lnTo>
                <a:lnTo>
                  <a:pt x="13683" y="149"/>
                </a:lnTo>
                <a:lnTo>
                  <a:pt x="13683" y="284"/>
                </a:lnTo>
                <a:lnTo>
                  <a:pt x="14168" y="284"/>
                </a:lnTo>
                <a:lnTo>
                  <a:pt x="14175" y="284"/>
                </a:lnTo>
                <a:lnTo>
                  <a:pt x="14181" y="286"/>
                </a:lnTo>
                <a:lnTo>
                  <a:pt x="14187" y="290"/>
                </a:lnTo>
                <a:lnTo>
                  <a:pt x="14192" y="295"/>
                </a:lnTo>
                <a:lnTo>
                  <a:pt x="14196" y="300"/>
                </a:lnTo>
                <a:lnTo>
                  <a:pt x="14199" y="306"/>
                </a:lnTo>
                <a:lnTo>
                  <a:pt x="14201" y="312"/>
                </a:lnTo>
                <a:lnTo>
                  <a:pt x="14202" y="319"/>
                </a:lnTo>
                <a:lnTo>
                  <a:pt x="14202" y="390"/>
                </a:lnTo>
                <a:lnTo>
                  <a:pt x="14201" y="397"/>
                </a:lnTo>
                <a:lnTo>
                  <a:pt x="14199" y="404"/>
                </a:lnTo>
                <a:lnTo>
                  <a:pt x="14196" y="410"/>
                </a:lnTo>
                <a:lnTo>
                  <a:pt x="14192" y="415"/>
                </a:lnTo>
                <a:lnTo>
                  <a:pt x="14187" y="420"/>
                </a:lnTo>
                <a:lnTo>
                  <a:pt x="14181" y="423"/>
                </a:lnTo>
                <a:lnTo>
                  <a:pt x="14175" y="425"/>
                </a:lnTo>
                <a:lnTo>
                  <a:pt x="14168" y="425"/>
                </a:lnTo>
                <a:lnTo>
                  <a:pt x="13683" y="425"/>
                </a:lnTo>
                <a:lnTo>
                  <a:pt x="13683" y="581"/>
                </a:lnTo>
                <a:lnTo>
                  <a:pt x="14192" y="581"/>
                </a:lnTo>
                <a:lnTo>
                  <a:pt x="14199" y="581"/>
                </a:lnTo>
                <a:lnTo>
                  <a:pt x="14206" y="583"/>
                </a:lnTo>
                <a:lnTo>
                  <a:pt x="14212" y="586"/>
                </a:lnTo>
                <a:lnTo>
                  <a:pt x="14217" y="590"/>
                </a:lnTo>
                <a:lnTo>
                  <a:pt x="14221" y="595"/>
                </a:lnTo>
                <a:lnTo>
                  <a:pt x="14225" y="601"/>
                </a:lnTo>
                <a:lnTo>
                  <a:pt x="14227" y="609"/>
                </a:lnTo>
                <a:lnTo>
                  <a:pt x="14227" y="616"/>
                </a:lnTo>
                <a:lnTo>
                  <a:pt x="14227" y="686"/>
                </a:lnTo>
                <a:lnTo>
                  <a:pt x="14227" y="694"/>
                </a:lnTo>
                <a:lnTo>
                  <a:pt x="14225" y="700"/>
                </a:lnTo>
                <a:lnTo>
                  <a:pt x="14221" y="706"/>
                </a:lnTo>
                <a:lnTo>
                  <a:pt x="14217" y="711"/>
                </a:lnTo>
                <a:lnTo>
                  <a:pt x="14212" y="716"/>
                </a:lnTo>
                <a:lnTo>
                  <a:pt x="14206" y="719"/>
                </a:lnTo>
                <a:lnTo>
                  <a:pt x="14199" y="721"/>
                </a:lnTo>
                <a:lnTo>
                  <a:pt x="14192" y="722"/>
                </a:lnTo>
                <a:close/>
                <a:moveTo>
                  <a:pt x="14488" y="513"/>
                </a:moveTo>
                <a:lnTo>
                  <a:pt x="14486" y="499"/>
                </a:lnTo>
                <a:lnTo>
                  <a:pt x="14486" y="483"/>
                </a:lnTo>
                <a:lnTo>
                  <a:pt x="14485" y="469"/>
                </a:lnTo>
                <a:lnTo>
                  <a:pt x="14485" y="452"/>
                </a:lnTo>
                <a:lnTo>
                  <a:pt x="14485" y="277"/>
                </a:lnTo>
                <a:lnTo>
                  <a:pt x="14485" y="260"/>
                </a:lnTo>
                <a:lnTo>
                  <a:pt x="14486" y="246"/>
                </a:lnTo>
                <a:lnTo>
                  <a:pt x="14486" y="230"/>
                </a:lnTo>
                <a:lnTo>
                  <a:pt x="14488" y="216"/>
                </a:lnTo>
                <a:lnTo>
                  <a:pt x="14489" y="201"/>
                </a:lnTo>
                <a:lnTo>
                  <a:pt x="14491" y="188"/>
                </a:lnTo>
                <a:lnTo>
                  <a:pt x="14494" y="174"/>
                </a:lnTo>
                <a:lnTo>
                  <a:pt x="14497" y="162"/>
                </a:lnTo>
                <a:lnTo>
                  <a:pt x="14500" y="148"/>
                </a:lnTo>
                <a:lnTo>
                  <a:pt x="14504" y="136"/>
                </a:lnTo>
                <a:lnTo>
                  <a:pt x="14509" y="124"/>
                </a:lnTo>
                <a:lnTo>
                  <a:pt x="14515" y="112"/>
                </a:lnTo>
                <a:lnTo>
                  <a:pt x="14521" y="102"/>
                </a:lnTo>
                <a:lnTo>
                  <a:pt x="14527" y="91"/>
                </a:lnTo>
                <a:lnTo>
                  <a:pt x="14534" y="81"/>
                </a:lnTo>
                <a:lnTo>
                  <a:pt x="14541" y="72"/>
                </a:lnTo>
                <a:lnTo>
                  <a:pt x="14542" y="72"/>
                </a:lnTo>
                <a:lnTo>
                  <a:pt x="14542" y="72"/>
                </a:lnTo>
                <a:lnTo>
                  <a:pt x="14550" y="62"/>
                </a:lnTo>
                <a:lnTo>
                  <a:pt x="14560" y="54"/>
                </a:lnTo>
                <a:lnTo>
                  <a:pt x="14570" y="46"/>
                </a:lnTo>
                <a:lnTo>
                  <a:pt x="14580" y="38"/>
                </a:lnTo>
                <a:lnTo>
                  <a:pt x="14591" y="32"/>
                </a:lnTo>
                <a:lnTo>
                  <a:pt x="14602" y="27"/>
                </a:lnTo>
                <a:lnTo>
                  <a:pt x="14614" y="22"/>
                </a:lnTo>
                <a:lnTo>
                  <a:pt x="14627" y="17"/>
                </a:lnTo>
                <a:lnTo>
                  <a:pt x="14640" y="12"/>
                </a:lnTo>
                <a:lnTo>
                  <a:pt x="14653" y="9"/>
                </a:lnTo>
                <a:lnTo>
                  <a:pt x="14668" y="6"/>
                </a:lnTo>
                <a:lnTo>
                  <a:pt x="14682" y="4"/>
                </a:lnTo>
                <a:lnTo>
                  <a:pt x="14697" y="2"/>
                </a:lnTo>
                <a:lnTo>
                  <a:pt x="14713" y="1"/>
                </a:lnTo>
                <a:lnTo>
                  <a:pt x="14730" y="0"/>
                </a:lnTo>
                <a:lnTo>
                  <a:pt x="14747" y="0"/>
                </a:lnTo>
                <a:lnTo>
                  <a:pt x="15077" y="0"/>
                </a:lnTo>
                <a:lnTo>
                  <a:pt x="15108" y="1"/>
                </a:lnTo>
                <a:lnTo>
                  <a:pt x="15137" y="4"/>
                </a:lnTo>
                <a:lnTo>
                  <a:pt x="15150" y="6"/>
                </a:lnTo>
                <a:lnTo>
                  <a:pt x="15162" y="8"/>
                </a:lnTo>
                <a:lnTo>
                  <a:pt x="15175" y="11"/>
                </a:lnTo>
                <a:lnTo>
                  <a:pt x="15186" y="15"/>
                </a:lnTo>
                <a:lnTo>
                  <a:pt x="15197" y="19"/>
                </a:lnTo>
                <a:lnTo>
                  <a:pt x="15207" y="23"/>
                </a:lnTo>
                <a:lnTo>
                  <a:pt x="15218" y="28"/>
                </a:lnTo>
                <a:lnTo>
                  <a:pt x="15226" y="32"/>
                </a:lnTo>
                <a:lnTo>
                  <a:pt x="15235" y="38"/>
                </a:lnTo>
                <a:lnTo>
                  <a:pt x="15244" y="45"/>
                </a:lnTo>
                <a:lnTo>
                  <a:pt x="15253" y="51"/>
                </a:lnTo>
                <a:lnTo>
                  <a:pt x="15260" y="57"/>
                </a:lnTo>
                <a:lnTo>
                  <a:pt x="15267" y="64"/>
                </a:lnTo>
                <a:lnTo>
                  <a:pt x="15273" y="72"/>
                </a:lnTo>
                <a:lnTo>
                  <a:pt x="15279" y="80"/>
                </a:lnTo>
                <a:lnTo>
                  <a:pt x="15286" y="88"/>
                </a:lnTo>
                <a:lnTo>
                  <a:pt x="15290" y="96"/>
                </a:lnTo>
                <a:lnTo>
                  <a:pt x="15295" y="105"/>
                </a:lnTo>
                <a:lnTo>
                  <a:pt x="15298" y="114"/>
                </a:lnTo>
                <a:lnTo>
                  <a:pt x="15302" y="123"/>
                </a:lnTo>
                <a:lnTo>
                  <a:pt x="15306" y="141"/>
                </a:lnTo>
                <a:lnTo>
                  <a:pt x="15310" y="159"/>
                </a:lnTo>
                <a:lnTo>
                  <a:pt x="15312" y="177"/>
                </a:lnTo>
                <a:lnTo>
                  <a:pt x="15312" y="195"/>
                </a:lnTo>
                <a:lnTo>
                  <a:pt x="15312" y="251"/>
                </a:lnTo>
                <a:lnTo>
                  <a:pt x="15312" y="258"/>
                </a:lnTo>
                <a:lnTo>
                  <a:pt x="15310" y="264"/>
                </a:lnTo>
                <a:lnTo>
                  <a:pt x="15306" y="271"/>
                </a:lnTo>
                <a:lnTo>
                  <a:pt x="15302" y="276"/>
                </a:lnTo>
                <a:lnTo>
                  <a:pt x="15297" y="280"/>
                </a:lnTo>
                <a:lnTo>
                  <a:pt x="15292" y="283"/>
                </a:lnTo>
                <a:lnTo>
                  <a:pt x="15284" y="285"/>
                </a:lnTo>
                <a:lnTo>
                  <a:pt x="15277" y="286"/>
                </a:lnTo>
                <a:lnTo>
                  <a:pt x="15201" y="286"/>
                </a:lnTo>
                <a:lnTo>
                  <a:pt x="15195" y="285"/>
                </a:lnTo>
                <a:lnTo>
                  <a:pt x="15188" y="283"/>
                </a:lnTo>
                <a:lnTo>
                  <a:pt x="15182" y="280"/>
                </a:lnTo>
                <a:lnTo>
                  <a:pt x="15177" y="276"/>
                </a:lnTo>
                <a:lnTo>
                  <a:pt x="15173" y="271"/>
                </a:lnTo>
                <a:lnTo>
                  <a:pt x="15170" y="264"/>
                </a:lnTo>
                <a:lnTo>
                  <a:pt x="15167" y="258"/>
                </a:lnTo>
                <a:lnTo>
                  <a:pt x="15166" y="251"/>
                </a:lnTo>
                <a:lnTo>
                  <a:pt x="15166" y="221"/>
                </a:lnTo>
                <a:lnTo>
                  <a:pt x="15166" y="206"/>
                </a:lnTo>
                <a:lnTo>
                  <a:pt x="15164" y="193"/>
                </a:lnTo>
                <a:lnTo>
                  <a:pt x="15162" y="183"/>
                </a:lnTo>
                <a:lnTo>
                  <a:pt x="15159" y="173"/>
                </a:lnTo>
                <a:lnTo>
                  <a:pt x="15155" y="167"/>
                </a:lnTo>
                <a:lnTo>
                  <a:pt x="15151" y="161"/>
                </a:lnTo>
                <a:lnTo>
                  <a:pt x="15146" y="157"/>
                </a:lnTo>
                <a:lnTo>
                  <a:pt x="15141" y="153"/>
                </a:lnTo>
                <a:lnTo>
                  <a:pt x="15135" y="150"/>
                </a:lnTo>
                <a:lnTo>
                  <a:pt x="15126" y="147"/>
                </a:lnTo>
                <a:lnTo>
                  <a:pt x="15118" y="145"/>
                </a:lnTo>
                <a:lnTo>
                  <a:pt x="15109" y="144"/>
                </a:lnTo>
                <a:lnTo>
                  <a:pt x="15097" y="143"/>
                </a:lnTo>
                <a:lnTo>
                  <a:pt x="15083" y="142"/>
                </a:lnTo>
                <a:lnTo>
                  <a:pt x="15070" y="142"/>
                </a:lnTo>
                <a:lnTo>
                  <a:pt x="15056" y="142"/>
                </a:lnTo>
                <a:lnTo>
                  <a:pt x="14756" y="142"/>
                </a:lnTo>
                <a:lnTo>
                  <a:pt x="14741" y="142"/>
                </a:lnTo>
                <a:lnTo>
                  <a:pt x="14729" y="143"/>
                </a:lnTo>
                <a:lnTo>
                  <a:pt x="14729" y="143"/>
                </a:lnTo>
                <a:lnTo>
                  <a:pt x="14729" y="143"/>
                </a:lnTo>
                <a:lnTo>
                  <a:pt x="14717" y="144"/>
                </a:lnTo>
                <a:lnTo>
                  <a:pt x="14704" y="146"/>
                </a:lnTo>
                <a:lnTo>
                  <a:pt x="14695" y="149"/>
                </a:lnTo>
                <a:lnTo>
                  <a:pt x="14686" y="152"/>
                </a:lnTo>
                <a:lnTo>
                  <a:pt x="14678" y="157"/>
                </a:lnTo>
                <a:lnTo>
                  <a:pt x="14671" y="162"/>
                </a:lnTo>
                <a:lnTo>
                  <a:pt x="14671" y="162"/>
                </a:lnTo>
                <a:lnTo>
                  <a:pt x="14664" y="167"/>
                </a:lnTo>
                <a:lnTo>
                  <a:pt x="14659" y="173"/>
                </a:lnTo>
                <a:lnTo>
                  <a:pt x="14654" y="180"/>
                </a:lnTo>
                <a:lnTo>
                  <a:pt x="14649" y="190"/>
                </a:lnTo>
                <a:lnTo>
                  <a:pt x="14649" y="190"/>
                </a:lnTo>
                <a:lnTo>
                  <a:pt x="14646" y="200"/>
                </a:lnTo>
                <a:lnTo>
                  <a:pt x="14643" y="213"/>
                </a:lnTo>
                <a:lnTo>
                  <a:pt x="14641" y="227"/>
                </a:lnTo>
                <a:lnTo>
                  <a:pt x="14641" y="244"/>
                </a:lnTo>
                <a:lnTo>
                  <a:pt x="14641" y="485"/>
                </a:lnTo>
                <a:lnTo>
                  <a:pt x="14641" y="495"/>
                </a:lnTo>
                <a:lnTo>
                  <a:pt x="14642" y="503"/>
                </a:lnTo>
                <a:lnTo>
                  <a:pt x="14642" y="510"/>
                </a:lnTo>
                <a:lnTo>
                  <a:pt x="14643" y="517"/>
                </a:lnTo>
                <a:lnTo>
                  <a:pt x="14646" y="530"/>
                </a:lnTo>
                <a:lnTo>
                  <a:pt x="14649" y="539"/>
                </a:lnTo>
                <a:lnTo>
                  <a:pt x="14654" y="549"/>
                </a:lnTo>
                <a:lnTo>
                  <a:pt x="14659" y="556"/>
                </a:lnTo>
                <a:lnTo>
                  <a:pt x="14659" y="556"/>
                </a:lnTo>
                <a:lnTo>
                  <a:pt x="14659" y="557"/>
                </a:lnTo>
                <a:lnTo>
                  <a:pt x="14664" y="562"/>
                </a:lnTo>
                <a:lnTo>
                  <a:pt x="14671" y="567"/>
                </a:lnTo>
                <a:lnTo>
                  <a:pt x="14671" y="567"/>
                </a:lnTo>
                <a:lnTo>
                  <a:pt x="14671" y="567"/>
                </a:lnTo>
                <a:lnTo>
                  <a:pt x="14678" y="572"/>
                </a:lnTo>
                <a:lnTo>
                  <a:pt x="14686" y="577"/>
                </a:lnTo>
                <a:lnTo>
                  <a:pt x="14695" y="580"/>
                </a:lnTo>
                <a:lnTo>
                  <a:pt x="14704" y="583"/>
                </a:lnTo>
                <a:lnTo>
                  <a:pt x="14717" y="585"/>
                </a:lnTo>
                <a:lnTo>
                  <a:pt x="14728" y="586"/>
                </a:lnTo>
                <a:lnTo>
                  <a:pt x="14728" y="586"/>
                </a:lnTo>
                <a:lnTo>
                  <a:pt x="14729" y="586"/>
                </a:lnTo>
                <a:lnTo>
                  <a:pt x="14729" y="586"/>
                </a:lnTo>
                <a:lnTo>
                  <a:pt x="14741" y="587"/>
                </a:lnTo>
                <a:lnTo>
                  <a:pt x="14756" y="587"/>
                </a:lnTo>
                <a:lnTo>
                  <a:pt x="15058" y="587"/>
                </a:lnTo>
                <a:lnTo>
                  <a:pt x="15068" y="587"/>
                </a:lnTo>
                <a:lnTo>
                  <a:pt x="15078" y="587"/>
                </a:lnTo>
                <a:lnTo>
                  <a:pt x="15087" y="587"/>
                </a:lnTo>
                <a:lnTo>
                  <a:pt x="15096" y="586"/>
                </a:lnTo>
                <a:lnTo>
                  <a:pt x="15111" y="585"/>
                </a:lnTo>
                <a:lnTo>
                  <a:pt x="15124" y="583"/>
                </a:lnTo>
                <a:lnTo>
                  <a:pt x="15134" y="581"/>
                </a:lnTo>
                <a:lnTo>
                  <a:pt x="15143" y="578"/>
                </a:lnTo>
                <a:lnTo>
                  <a:pt x="15144" y="578"/>
                </a:lnTo>
                <a:lnTo>
                  <a:pt x="15150" y="574"/>
                </a:lnTo>
                <a:lnTo>
                  <a:pt x="15156" y="570"/>
                </a:lnTo>
                <a:lnTo>
                  <a:pt x="15159" y="568"/>
                </a:lnTo>
                <a:lnTo>
                  <a:pt x="15162" y="565"/>
                </a:lnTo>
                <a:lnTo>
                  <a:pt x="15163" y="563"/>
                </a:lnTo>
                <a:lnTo>
                  <a:pt x="15165" y="559"/>
                </a:lnTo>
                <a:lnTo>
                  <a:pt x="15167" y="554"/>
                </a:lnTo>
                <a:lnTo>
                  <a:pt x="15171" y="545"/>
                </a:lnTo>
                <a:lnTo>
                  <a:pt x="15172" y="536"/>
                </a:lnTo>
                <a:lnTo>
                  <a:pt x="15173" y="525"/>
                </a:lnTo>
                <a:lnTo>
                  <a:pt x="15173" y="510"/>
                </a:lnTo>
                <a:lnTo>
                  <a:pt x="15173" y="471"/>
                </a:lnTo>
                <a:lnTo>
                  <a:pt x="15174" y="464"/>
                </a:lnTo>
                <a:lnTo>
                  <a:pt x="15176" y="456"/>
                </a:lnTo>
                <a:lnTo>
                  <a:pt x="15179" y="451"/>
                </a:lnTo>
                <a:lnTo>
                  <a:pt x="15183" y="446"/>
                </a:lnTo>
                <a:lnTo>
                  <a:pt x="15188" y="441"/>
                </a:lnTo>
                <a:lnTo>
                  <a:pt x="15194" y="438"/>
                </a:lnTo>
                <a:lnTo>
                  <a:pt x="15201" y="436"/>
                </a:lnTo>
                <a:lnTo>
                  <a:pt x="15207" y="436"/>
                </a:lnTo>
                <a:lnTo>
                  <a:pt x="15289" y="436"/>
                </a:lnTo>
                <a:lnTo>
                  <a:pt x="15296" y="436"/>
                </a:lnTo>
                <a:lnTo>
                  <a:pt x="15303" y="438"/>
                </a:lnTo>
                <a:lnTo>
                  <a:pt x="15308" y="441"/>
                </a:lnTo>
                <a:lnTo>
                  <a:pt x="15314" y="446"/>
                </a:lnTo>
                <a:lnTo>
                  <a:pt x="15318" y="451"/>
                </a:lnTo>
                <a:lnTo>
                  <a:pt x="15321" y="456"/>
                </a:lnTo>
                <a:lnTo>
                  <a:pt x="15323" y="464"/>
                </a:lnTo>
                <a:lnTo>
                  <a:pt x="15323" y="471"/>
                </a:lnTo>
                <a:lnTo>
                  <a:pt x="15323" y="514"/>
                </a:lnTo>
                <a:lnTo>
                  <a:pt x="15323" y="526"/>
                </a:lnTo>
                <a:lnTo>
                  <a:pt x="15323" y="537"/>
                </a:lnTo>
                <a:lnTo>
                  <a:pt x="15322" y="548"/>
                </a:lnTo>
                <a:lnTo>
                  <a:pt x="15321" y="559"/>
                </a:lnTo>
                <a:lnTo>
                  <a:pt x="15320" y="569"/>
                </a:lnTo>
                <a:lnTo>
                  <a:pt x="15318" y="581"/>
                </a:lnTo>
                <a:lnTo>
                  <a:pt x="15316" y="590"/>
                </a:lnTo>
                <a:lnTo>
                  <a:pt x="15314" y="600"/>
                </a:lnTo>
                <a:lnTo>
                  <a:pt x="15311" y="611"/>
                </a:lnTo>
                <a:lnTo>
                  <a:pt x="15308" y="621"/>
                </a:lnTo>
                <a:lnTo>
                  <a:pt x="15304" y="630"/>
                </a:lnTo>
                <a:lnTo>
                  <a:pt x="15299" y="640"/>
                </a:lnTo>
                <a:lnTo>
                  <a:pt x="15293" y="649"/>
                </a:lnTo>
                <a:lnTo>
                  <a:pt x="15287" y="657"/>
                </a:lnTo>
                <a:lnTo>
                  <a:pt x="15279" y="666"/>
                </a:lnTo>
                <a:lnTo>
                  <a:pt x="15272" y="674"/>
                </a:lnTo>
                <a:lnTo>
                  <a:pt x="15265" y="680"/>
                </a:lnTo>
                <a:lnTo>
                  <a:pt x="15256" y="686"/>
                </a:lnTo>
                <a:lnTo>
                  <a:pt x="15248" y="693"/>
                </a:lnTo>
                <a:lnTo>
                  <a:pt x="15237" y="698"/>
                </a:lnTo>
                <a:lnTo>
                  <a:pt x="15227" y="703"/>
                </a:lnTo>
                <a:lnTo>
                  <a:pt x="15217" y="708"/>
                </a:lnTo>
                <a:lnTo>
                  <a:pt x="15205" y="712"/>
                </a:lnTo>
                <a:lnTo>
                  <a:pt x="15193" y="716"/>
                </a:lnTo>
                <a:lnTo>
                  <a:pt x="15191" y="717"/>
                </a:lnTo>
                <a:lnTo>
                  <a:pt x="15180" y="720"/>
                </a:lnTo>
                <a:lnTo>
                  <a:pt x="15166" y="722"/>
                </a:lnTo>
                <a:lnTo>
                  <a:pt x="15152" y="724"/>
                </a:lnTo>
                <a:lnTo>
                  <a:pt x="15138" y="726"/>
                </a:lnTo>
                <a:lnTo>
                  <a:pt x="15122" y="727"/>
                </a:lnTo>
                <a:lnTo>
                  <a:pt x="15106" y="728"/>
                </a:lnTo>
                <a:lnTo>
                  <a:pt x="15090" y="729"/>
                </a:lnTo>
                <a:lnTo>
                  <a:pt x="15073" y="729"/>
                </a:lnTo>
                <a:lnTo>
                  <a:pt x="14747" y="729"/>
                </a:lnTo>
                <a:lnTo>
                  <a:pt x="14730" y="729"/>
                </a:lnTo>
                <a:lnTo>
                  <a:pt x="14714" y="728"/>
                </a:lnTo>
                <a:lnTo>
                  <a:pt x="14698" y="727"/>
                </a:lnTo>
                <a:lnTo>
                  <a:pt x="14683" y="725"/>
                </a:lnTo>
                <a:lnTo>
                  <a:pt x="14668" y="723"/>
                </a:lnTo>
                <a:lnTo>
                  <a:pt x="14653" y="720"/>
                </a:lnTo>
                <a:lnTo>
                  <a:pt x="14640" y="717"/>
                </a:lnTo>
                <a:lnTo>
                  <a:pt x="14627" y="712"/>
                </a:lnTo>
                <a:lnTo>
                  <a:pt x="14614" y="707"/>
                </a:lnTo>
                <a:lnTo>
                  <a:pt x="14602" y="702"/>
                </a:lnTo>
                <a:lnTo>
                  <a:pt x="14591" y="697"/>
                </a:lnTo>
                <a:lnTo>
                  <a:pt x="14580" y="691"/>
                </a:lnTo>
                <a:lnTo>
                  <a:pt x="14570" y="683"/>
                </a:lnTo>
                <a:lnTo>
                  <a:pt x="14561" y="676"/>
                </a:lnTo>
                <a:lnTo>
                  <a:pt x="14553" y="668"/>
                </a:lnTo>
                <a:lnTo>
                  <a:pt x="14544" y="660"/>
                </a:lnTo>
                <a:lnTo>
                  <a:pt x="14543" y="658"/>
                </a:lnTo>
                <a:lnTo>
                  <a:pt x="14541" y="657"/>
                </a:lnTo>
                <a:lnTo>
                  <a:pt x="14534" y="648"/>
                </a:lnTo>
                <a:lnTo>
                  <a:pt x="14527" y="638"/>
                </a:lnTo>
                <a:lnTo>
                  <a:pt x="14521" y="627"/>
                </a:lnTo>
                <a:lnTo>
                  <a:pt x="14515" y="617"/>
                </a:lnTo>
                <a:lnTo>
                  <a:pt x="14509" y="605"/>
                </a:lnTo>
                <a:lnTo>
                  <a:pt x="14504" y="593"/>
                </a:lnTo>
                <a:lnTo>
                  <a:pt x="14500" y="581"/>
                </a:lnTo>
                <a:lnTo>
                  <a:pt x="14497" y="567"/>
                </a:lnTo>
                <a:lnTo>
                  <a:pt x="14494" y="555"/>
                </a:lnTo>
                <a:lnTo>
                  <a:pt x="14491" y="541"/>
                </a:lnTo>
                <a:lnTo>
                  <a:pt x="14489" y="528"/>
                </a:lnTo>
                <a:lnTo>
                  <a:pt x="14488" y="513"/>
                </a:lnTo>
                <a:close/>
                <a:moveTo>
                  <a:pt x="15727" y="722"/>
                </a:moveTo>
                <a:lnTo>
                  <a:pt x="15641" y="722"/>
                </a:lnTo>
                <a:lnTo>
                  <a:pt x="15634" y="721"/>
                </a:lnTo>
                <a:lnTo>
                  <a:pt x="15627" y="719"/>
                </a:lnTo>
                <a:lnTo>
                  <a:pt x="15621" y="716"/>
                </a:lnTo>
                <a:lnTo>
                  <a:pt x="15616" y="711"/>
                </a:lnTo>
                <a:lnTo>
                  <a:pt x="15612" y="706"/>
                </a:lnTo>
                <a:lnTo>
                  <a:pt x="15609" y="700"/>
                </a:lnTo>
                <a:lnTo>
                  <a:pt x="15607" y="694"/>
                </a:lnTo>
                <a:lnTo>
                  <a:pt x="15606" y="686"/>
                </a:lnTo>
                <a:lnTo>
                  <a:pt x="15606" y="43"/>
                </a:lnTo>
                <a:lnTo>
                  <a:pt x="15607" y="35"/>
                </a:lnTo>
                <a:lnTo>
                  <a:pt x="15609" y="29"/>
                </a:lnTo>
                <a:lnTo>
                  <a:pt x="15612" y="23"/>
                </a:lnTo>
                <a:lnTo>
                  <a:pt x="15616" y="18"/>
                </a:lnTo>
                <a:lnTo>
                  <a:pt x="15621" y="13"/>
                </a:lnTo>
                <a:lnTo>
                  <a:pt x="15627" y="10"/>
                </a:lnTo>
                <a:lnTo>
                  <a:pt x="15634" y="8"/>
                </a:lnTo>
                <a:lnTo>
                  <a:pt x="15641" y="7"/>
                </a:lnTo>
                <a:lnTo>
                  <a:pt x="15727" y="7"/>
                </a:lnTo>
                <a:lnTo>
                  <a:pt x="15734" y="8"/>
                </a:lnTo>
                <a:lnTo>
                  <a:pt x="15740" y="10"/>
                </a:lnTo>
                <a:lnTo>
                  <a:pt x="15746" y="13"/>
                </a:lnTo>
                <a:lnTo>
                  <a:pt x="15752" y="18"/>
                </a:lnTo>
                <a:lnTo>
                  <a:pt x="15756" y="23"/>
                </a:lnTo>
                <a:lnTo>
                  <a:pt x="15760" y="29"/>
                </a:lnTo>
                <a:lnTo>
                  <a:pt x="15762" y="35"/>
                </a:lnTo>
                <a:lnTo>
                  <a:pt x="15762" y="43"/>
                </a:lnTo>
                <a:lnTo>
                  <a:pt x="15762" y="284"/>
                </a:lnTo>
                <a:lnTo>
                  <a:pt x="16269" y="284"/>
                </a:lnTo>
                <a:lnTo>
                  <a:pt x="16269" y="43"/>
                </a:lnTo>
                <a:lnTo>
                  <a:pt x="16270" y="35"/>
                </a:lnTo>
                <a:lnTo>
                  <a:pt x="16271" y="29"/>
                </a:lnTo>
                <a:lnTo>
                  <a:pt x="16275" y="23"/>
                </a:lnTo>
                <a:lnTo>
                  <a:pt x="16279" y="18"/>
                </a:lnTo>
                <a:lnTo>
                  <a:pt x="16284" y="13"/>
                </a:lnTo>
                <a:lnTo>
                  <a:pt x="16291" y="10"/>
                </a:lnTo>
                <a:lnTo>
                  <a:pt x="16297" y="8"/>
                </a:lnTo>
                <a:lnTo>
                  <a:pt x="16304" y="7"/>
                </a:lnTo>
                <a:lnTo>
                  <a:pt x="16390" y="7"/>
                </a:lnTo>
                <a:lnTo>
                  <a:pt x="16397" y="8"/>
                </a:lnTo>
                <a:lnTo>
                  <a:pt x="16403" y="10"/>
                </a:lnTo>
                <a:lnTo>
                  <a:pt x="16410" y="13"/>
                </a:lnTo>
                <a:lnTo>
                  <a:pt x="16415" y="18"/>
                </a:lnTo>
                <a:lnTo>
                  <a:pt x="16419" y="23"/>
                </a:lnTo>
                <a:lnTo>
                  <a:pt x="16422" y="29"/>
                </a:lnTo>
                <a:lnTo>
                  <a:pt x="16424" y="35"/>
                </a:lnTo>
                <a:lnTo>
                  <a:pt x="16425" y="43"/>
                </a:lnTo>
                <a:lnTo>
                  <a:pt x="16425" y="686"/>
                </a:lnTo>
                <a:lnTo>
                  <a:pt x="16424" y="694"/>
                </a:lnTo>
                <a:lnTo>
                  <a:pt x="16422" y="700"/>
                </a:lnTo>
                <a:lnTo>
                  <a:pt x="16419" y="706"/>
                </a:lnTo>
                <a:lnTo>
                  <a:pt x="16415" y="711"/>
                </a:lnTo>
                <a:lnTo>
                  <a:pt x="16410" y="716"/>
                </a:lnTo>
                <a:lnTo>
                  <a:pt x="16403" y="719"/>
                </a:lnTo>
                <a:lnTo>
                  <a:pt x="16397" y="721"/>
                </a:lnTo>
                <a:lnTo>
                  <a:pt x="16390" y="722"/>
                </a:lnTo>
                <a:lnTo>
                  <a:pt x="16304" y="722"/>
                </a:lnTo>
                <a:lnTo>
                  <a:pt x="16297" y="721"/>
                </a:lnTo>
                <a:lnTo>
                  <a:pt x="16291" y="719"/>
                </a:lnTo>
                <a:lnTo>
                  <a:pt x="16284" y="716"/>
                </a:lnTo>
                <a:lnTo>
                  <a:pt x="16279" y="711"/>
                </a:lnTo>
                <a:lnTo>
                  <a:pt x="16275" y="706"/>
                </a:lnTo>
                <a:lnTo>
                  <a:pt x="16271" y="700"/>
                </a:lnTo>
                <a:lnTo>
                  <a:pt x="16270" y="694"/>
                </a:lnTo>
                <a:lnTo>
                  <a:pt x="16269" y="686"/>
                </a:lnTo>
                <a:lnTo>
                  <a:pt x="16269" y="425"/>
                </a:lnTo>
                <a:lnTo>
                  <a:pt x="15762" y="425"/>
                </a:lnTo>
                <a:lnTo>
                  <a:pt x="15762" y="686"/>
                </a:lnTo>
                <a:lnTo>
                  <a:pt x="15762" y="694"/>
                </a:lnTo>
                <a:lnTo>
                  <a:pt x="15760" y="700"/>
                </a:lnTo>
                <a:lnTo>
                  <a:pt x="15756" y="706"/>
                </a:lnTo>
                <a:lnTo>
                  <a:pt x="15752" y="711"/>
                </a:lnTo>
                <a:lnTo>
                  <a:pt x="15746" y="716"/>
                </a:lnTo>
                <a:lnTo>
                  <a:pt x="15740" y="719"/>
                </a:lnTo>
                <a:lnTo>
                  <a:pt x="15734" y="721"/>
                </a:lnTo>
                <a:lnTo>
                  <a:pt x="15727" y="722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04800"/>
            <a:ext cx="12192000" cy="61730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5000">
                <a:schemeClr val="bg1"/>
              </a:gs>
              <a:gs pos="89545">
                <a:srgbClr val="FFFFFF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Rectangle 21"/>
          <p:cNvSpPr/>
          <p:nvPr userDrawn="1"/>
        </p:nvSpPr>
        <p:spPr>
          <a:xfrm>
            <a:off x="0" y="6172200"/>
            <a:ext cx="12192000" cy="305660"/>
          </a:xfrm>
          <a:prstGeom prst="rect">
            <a:avLst/>
          </a:prstGeom>
          <a:gradFill>
            <a:gsLst>
              <a:gs pos="0">
                <a:srgbClr val="AE0A0E"/>
              </a:gs>
              <a:gs pos="100000">
                <a:srgbClr val="790909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9629" y="155448"/>
            <a:ext cx="11012771" cy="682752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990B0B"/>
                </a:solidFill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1"/>
            <a:ext cx="10972800" cy="4572001"/>
          </a:xfrm>
        </p:spPr>
        <p:txBody>
          <a:bodyPr>
            <a:normAutofit/>
          </a:bodyPr>
          <a:lstStyle>
            <a:lvl1pPr marL="118872" indent="0">
              <a:buFontTx/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914400" indent="-457200">
              <a:buClr>
                <a:schemeClr val="tx1"/>
              </a:buClr>
              <a:buFont typeface="Wingdings" pitchFamily="2" charset="2"/>
              <a:buChar char="q"/>
              <a:defRPr sz="1800">
                <a:latin typeface="Calibri" pitchFamily="34" charset="0"/>
                <a:cs typeface="Calibri" pitchFamily="34" charset="0"/>
              </a:defRPr>
            </a:lvl2pPr>
            <a:lvl3pPr marL="1110996" indent="-342900">
              <a:buClr>
                <a:schemeClr val="tx1"/>
              </a:buClr>
              <a:buFont typeface="Wingdings" pitchFamily="2" charset="2"/>
              <a:buChar char="q"/>
              <a:defRPr sz="1600">
                <a:latin typeface="Calibri" pitchFamily="34" charset="0"/>
                <a:cs typeface="Calibri" pitchFamily="34" charset="0"/>
              </a:defRPr>
            </a:lvl3pPr>
            <a:lvl4pPr marL="1376172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4pPr>
            <a:lvl5pPr marL="1586484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2051" name="Picture 3" descr="G:\_prestigio_ID\pptx\launch\logo02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" y="5860201"/>
            <a:ext cx="879353" cy="864815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6"/>
          <p:cNvSpPr>
            <a:spLocks noChangeAspect="1" noChangeArrowheads="1" noTextEdit="1"/>
          </p:cNvSpPr>
          <p:nvPr userDrawn="1"/>
        </p:nvSpPr>
        <p:spPr bwMode="auto">
          <a:xfrm>
            <a:off x="4165600" y="6311900"/>
            <a:ext cx="3862917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8"/>
          <p:cNvSpPr>
            <a:spLocks noEditPoints="1"/>
          </p:cNvSpPr>
          <p:nvPr userDrawn="1"/>
        </p:nvSpPr>
        <p:spPr bwMode="auto">
          <a:xfrm>
            <a:off x="4165600" y="6260755"/>
            <a:ext cx="3862917" cy="128588"/>
          </a:xfrm>
          <a:custGeom>
            <a:avLst/>
            <a:gdLst>
              <a:gd name="T0" fmla="*/ 3 w 16425"/>
              <a:gd name="T1" fmla="*/ 29 h 729"/>
              <a:gd name="T2" fmla="*/ 774 w 16425"/>
              <a:gd name="T3" fmla="*/ 148 h 729"/>
              <a:gd name="T4" fmla="*/ 1044 w 16425"/>
              <a:gd name="T5" fmla="*/ 35 h 729"/>
              <a:gd name="T6" fmla="*/ 1716 w 16425"/>
              <a:gd name="T7" fmla="*/ 18 h 729"/>
              <a:gd name="T8" fmla="*/ 1742 w 16425"/>
              <a:gd name="T9" fmla="*/ 722 h 729"/>
              <a:gd name="T10" fmla="*/ 2196 w 16425"/>
              <a:gd name="T11" fmla="*/ 719 h 729"/>
              <a:gd name="T12" fmla="*/ 2870 w 16425"/>
              <a:gd name="T13" fmla="*/ 35 h 729"/>
              <a:gd name="T14" fmla="*/ 2850 w 16425"/>
              <a:gd name="T15" fmla="*/ 397 h 729"/>
              <a:gd name="T16" fmla="*/ 2865 w 16425"/>
              <a:gd name="T17" fmla="*/ 711 h 729"/>
              <a:gd name="T18" fmla="*/ 4106 w 16425"/>
              <a:gd name="T19" fmla="*/ 16 h 729"/>
              <a:gd name="T20" fmla="*/ 4644 w 16425"/>
              <a:gd name="T21" fmla="*/ 706 h 729"/>
              <a:gd name="T22" fmla="*/ 3862 w 16425"/>
              <a:gd name="T23" fmla="*/ 719 h 729"/>
              <a:gd name="T24" fmla="*/ 4901 w 16425"/>
              <a:gd name="T25" fmla="*/ 13 h 729"/>
              <a:gd name="T26" fmla="*/ 5651 w 16425"/>
              <a:gd name="T27" fmla="*/ 88 h 729"/>
              <a:gd name="T28" fmla="*/ 5661 w 16425"/>
              <a:gd name="T29" fmla="*/ 361 h 729"/>
              <a:gd name="T30" fmla="*/ 5650 w 16425"/>
              <a:gd name="T31" fmla="*/ 719 h 729"/>
              <a:gd name="T32" fmla="*/ 5484 w 16425"/>
              <a:gd name="T33" fmla="*/ 472 h 729"/>
              <a:gd name="T34" fmla="*/ 5486 w 16425"/>
              <a:gd name="T35" fmla="*/ 319 h 729"/>
              <a:gd name="T36" fmla="*/ 5484 w 16425"/>
              <a:gd name="T37" fmla="*/ 156 h 729"/>
              <a:gd name="T38" fmla="*/ 5931 w 16425"/>
              <a:gd name="T39" fmla="*/ 148 h 729"/>
              <a:gd name="T40" fmla="*/ 6702 w 16425"/>
              <a:gd name="T41" fmla="*/ 29 h 729"/>
              <a:gd name="T42" fmla="*/ 8299 w 16425"/>
              <a:gd name="T43" fmla="*/ 529 h 729"/>
              <a:gd name="T44" fmla="*/ 8217 w 16425"/>
              <a:gd name="T45" fmla="*/ 143 h 729"/>
              <a:gd name="T46" fmla="*/ 7726 w 16425"/>
              <a:gd name="T47" fmla="*/ 213 h 729"/>
              <a:gd name="T48" fmla="*/ 7812 w 16425"/>
              <a:gd name="T49" fmla="*/ 586 h 729"/>
              <a:gd name="T50" fmla="*/ 7571 w 16425"/>
              <a:gd name="T51" fmla="*/ 513 h 729"/>
              <a:gd name="T52" fmla="*/ 7625 w 16425"/>
              <a:gd name="T53" fmla="*/ 72 h 729"/>
              <a:gd name="T54" fmla="*/ 8291 w 16425"/>
              <a:gd name="T55" fmla="*/ 9 h 729"/>
              <a:gd name="T56" fmla="*/ 8459 w 16425"/>
              <a:gd name="T57" fmla="*/ 230 h 729"/>
              <a:gd name="T58" fmla="*/ 8384 w 16425"/>
              <a:gd name="T59" fmla="*/ 675 h 729"/>
              <a:gd name="T60" fmla="*/ 7711 w 16425"/>
              <a:gd name="T61" fmla="*/ 712 h 729"/>
              <a:gd name="T62" fmla="*/ 8877 w 16425"/>
              <a:gd name="T63" fmla="*/ 722 h 729"/>
              <a:gd name="T64" fmla="*/ 9423 w 16425"/>
              <a:gd name="T65" fmla="*/ 18 h 729"/>
              <a:gd name="T66" fmla="*/ 9413 w 16425"/>
              <a:gd name="T67" fmla="*/ 312 h 729"/>
              <a:gd name="T68" fmla="*/ 10372 w 16425"/>
              <a:gd name="T69" fmla="*/ 721 h 729"/>
              <a:gd name="T70" fmla="*/ 10499 w 16425"/>
              <a:gd name="T71" fmla="*/ 29 h 729"/>
              <a:gd name="T72" fmla="*/ 11164 w 16425"/>
              <a:gd name="T73" fmla="*/ 686 h 729"/>
              <a:gd name="T74" fmla="*/ 10496 w 16425"/>
              <a:gd name="T75" fmla="*/ 706 h 729"/>
              <a:gd name="T76" fmla="*/ 11507 w 16425"/>
              <a:gd name="T77" fmla="*/ 8 h 729"/>
              <a:gd name="T78" fmla="*/ 11958 w 16425"/>
              <a:gd name="T79" fmla="*/ 518 h 729"/>
              <a:gd name="T80" fmla="*/ 12253 w 16425"/>
              <a:gd name="T81" fmla="*/ 409 h 729"/>
              <a:gd name="T82" fmla="*/ 12512 w 16425"/>
              <a:gd name="T83" fmla="*/ 148 h 729"/>
              <a:gd name="T84" fmla="*/ 13283 w 16425"/>
              <a:gd name="T85" fmla="*/ 29 h 729"/>
              <a:gd name="T86" fmla="*/ 13562 w 16425"/>
              <a:gd name="T87" fmla="*/ 722 h 729"/>
              <a:gd name="T88" fmla="*/ 14218 w 16425"/>
              <a:gd name="T89" fmla="*/ 23 h 729"/>
              <a:gd name="T90" fmla="*/ 14202 w 16425"/>
              <a:gd name="T91" fmla="*/ 319 h 729"/>
              <a:gd name="T92" fmla="*/ 14225 w 16425"/>
              <a:gd name="T93" fmla="*/ 700 h 729"/>
              <a:gd name="T94" fmla="*/ 14509 w 16425"/>
              <a:gd name="T95" fmla="*/ 124 h 729"/>
              <a:gd name="T96" fmla="*/ 14747 w 16425"/>
              <a:gd name="T97" fmla="*/ 0 h 729"/>
              <a:gd name="T98" fmla="*/ 15302 w 16425"/>
              <a:gd name="T99" fmla="*/ 123 h 729"/>
              <a:gd name="T100" fmla="*/ 15166 w 16425"/>
              <a:gd name="T101" fmla="*/ 221 h 729"/>
              <a:gd name="T102" fmla="*/ 14704 w 16425"/>
              <a:gd name="T103" fmla="*/ 146 h 729"/>
              <a:gd name="T104" fmla="*/ 14659 w 16425"/>
              <a:gd name="T105" fmla="*/ 556 h 729"/>
              <a:gd name="T106" fmla="*/ 15111 w 16425"/>
              <a:gd name="T107" fmla="*/ 585 h 729"/>
              <a:gd name="T108" fmla="*/ 15201 w 16425"/>
              <a:gd name="T109" fmla="*/ 436 h 729"/>
              <a:gd name="T110" fmla="*/ 15299 w 16425"/>
              <a:gd name="T111" fmla="*/ 640 h 729"/>
              <a:gd name="T112" fmla="*/ 14730 w 16425"/>
              <a:gd name="T113" fmla="*/ 729 h 729"/>
              <a:gd name="T114" fmla="*/ 14504 w 16425"/>
              <a:gd name="T115" fmla="*/ 593 h 729"/>
              <a:gd name="T116" fmla="*/ 15627 w 16425"/>
              <a:gd name="T117" fmla="*/ 10 h 729"/>
              <a:gd name="T118" fmla="*/ 16390 w 16425"/>
              <a:gd name="T119" fmla="*/ 7 h 729"/>
              <a:gd name="T120" fmla="*/ 16275 w 16425"/>
              <a:gd name="T121" fmla="*/ 706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25" h="729">
                <a:moveTo>
                  <a:pt x="443" y="722"/>
                </a:moveTo>
                <a:lnTo>
                  <a:pt x="357" y="722"/>
                </a:lnTo>
                <a:lnTo>
                  <a:pt x="350" y="721"/>
                </a:lnTo>
                <a:lnTo>
                  <a:pt x="344" y="719"/>
                </a:lnTo>
                <a:lnTo>
                  <a:pt x="338" y="716"/>
                </a:lnTo>
                <a:lnTo>
                  <a:pt x="333" y="711"/>
                </a:lnTo>
                <a:lnTo>
                  <a:pt x="329" y="706"/>
                </a:lnTo>
                <a:lnTo>
                  <a:pt x="325" y="700"/>
                </a:lnTo>
                <a:lnTo>
                  <a:pt x="323" y="694"/>
                </a:lnTo>
                <a:lnTo>
                  <a:pt x="322" y="686"/>
                </a:lnTo>
                <a:lnTo>
                  <a:pt x="322" y="149"/>
                </a:lnTo>
                <a:lnTo>
                  <a:pt x="35" y="149"/>
                </a:lnTo>
                <a:lnTo>
                  <a:pt x="28" y="148"/>
                </a:lnTo>
                <a:lnTo>
                  <a:pt x="22" y="146"/>
                </a:lnTo>
                <a:lnTo>
                  <a:pt x="15" y="143"/>
                </a:lnTo>
                <a:lnTo>
                  <a:pt x="10" y="139"/>
                </a:lnTo>
                <a:lnTo>
                  <a:pt x="6" y="134"/>
                </a:lnTo>
                <a:lnTo>
                  <a:pt x="3" y="128"/>
                </a:lnTo>
                <a:lnTo>
                  <a:pt x="1" y="120"/>
                </a:lnTo>
                <a:lnTo>
                  <a:pt x="0" y="114"/>
                </a:lnTo>
                <a:lnTo>
                  <a:pt x="0" y="43"/>
                </a:lnTo>
                <a:lnTo>
                  <a:pt x="1" y="35"/>
                </a:lnTo>
                <a:lnTo>
                  <a:pt x="3" y="29"/>
                </a:lnTo>
                <a:lnTo>
                  <a:pt x="6" y="23"/>
                </a:lnTo>
                <a:lnTo>
                  <a:pt x="10" y="18"/>
                </a:lnTo>
                <a:lnTo>
                  <a:pt x="15" y="13"/>
                </a:lnTo>
                <a:lnTo>
                  <a:pt x="22" y="10"/>
                </a:lnTo>
                <a:lnTo>
                  <a:pt x="28" y="8"/>
                </a:lnTo>
                <a:lnTo>
                  <a:pt x="35" y="7"/>
                </a:lnTo>
                <a:lnTo>
                  <a:pt x="767" y="7"/>
                </a:lnTo>
                <a:lnTo>
                  <a:pt x="774" y="8"/>
                </a:lnTo>
                <a:lnTo>
                  <a:pt x="780" y="10"/>
                </a:lnTo>
                <a:lnTo>
                  <a:pt x="786" y="13"/>
                </a:lnTo>
                <a:lnTo>
                  <a:pt x="791" y="18"/>
                </a:lnTo>
                <a:lnTo>
                  <a:pt x="796" y="23"/>
                </a:lnTo>
                <a:lnTo>
                  <a:pt x="799" y="29"/>
                </a:lnTo>
                <a:lnTo>
                  <a:pt x="801" y="35"/>
                </a:lnTo>
                <a:lnTo>
                  <a:pt x="802" y="43"/>
                </a:lnTo>
                <a:lnTo>
                  <a:pt x="802" y="114"/>
                </a:lnTo>
                <a:lnTo>
                  <a:pt x="801" y="120"/>
                </a:lnTo>
                <a:lnTo>
                  <a:pt x="799" y="128"/>
                </a:lnTo>
                <a:lnTo>
                  <a:pt x="796" y="134"/>
                </a:lnTo>
                <a:lnTo>
                  <a:pt x="791" y="139"/>
                </a:lnTo>
                <a:lnTo>
                  <a:pt x="786" y="143"/>
                </a:lnTo>
                <a:lnTo>
                  <a:pt x="780" y="146"/>
                </a:lnTo>
                <a:lnTo>
                  <a:pt x="774" y="148"/>
                </a:lnTo>
                <a:lnTo>
                  <a:pt x="767" y="149"/>
                </a:lnTo>
                <a:lnTo>
                  <a:pt x="478" y="149"/>
                </a:lnTo>
                <a:lnTo>
                  <a:pt x="478" y="686"/>
                </a:lnTo>
                <a:lnTo>
                  <a:pt x="478" y="694"/>
                </a:lnTo>
                <a:lnTo>
                  <a:pt x="476" y="700"/>
                </a:lnTo>
                <a:lnTo>
                  <a:pt x="473" y="706"/>
                </a:lnTo>
                <a:lnTo>
                  <a:pt x="468" y="711"/>
                </a:lnTo>
                <a:lnTo>
                  <a:pt x="463" y="716"/>
                </a:lnTo>
                <a:lnTo>
                  <a:pt x="458" y="719"/>
                </a:lnTo>
                <a:lnTo>
                  <a:pt x="451" y="721"/>
                </a:lnTo>
                <a:lnTo>
                  <a:pt x="443" y="722"/>
                </a:lnTo>
                <a:close/>
                <a:moveTo>
                  <a:pt x="1165" y="722"/>
                </a:moveTo>
                <a:lnTo>
                  <a:pt x="1079" y="722"/>
                </a:lnTo>
                <a:lnTo>
                  <a:pt x="1072" y="721"/>
                </a:lnTo>
                <a:lnTo>
                  <a:pt x="1066" y="719"/>
                </a:lnTo>
                <a:lnTo>
                  <a:pt x="1059" y="716"/>
                </a:lnTo>
                <a:lnTo>
                  <a:pt x="1054" y="711"/>
                </a:lnTo>
                <a:lnTo>
                  <a:pt x="1050" y="706"/>
                </a:lnTo>
                <a:lnTo>
                  <a:pt x="1046" y="700"/>
                </a:lnTo>
                <a:lnTo>
                  <a:pt x="1044" y="694"/>
                </a:lnTo>
                <a:lnTo>
                  <a:pt x="1044" y="686"/>
                </a:lnTo>
                <a:lnTo>
                  <a:pt x="1044" y="43"/>
                </a:lnTo>
                <a:lnTo>
                  <a:pt x="1044" y="35"/>
                </a:lnTo>
                <a:lnTo>
                  <a:pt x="1046" y="29"/>
                </a:lnTo>
                <a:lnTo>
                  <a:pt x="1050" y="23"/>
                </a:lnTo>
                <a:lnTo>
                  <a:pt x="1054" y="18"/>
                </a:lnTo>
                <a:lnTo>
                  <a:pt x="1059" y="13"/>
                </a:lnTo>
                <a:lnTo>
                  <a:pt x="1066" y="10"/>
                </a:lnTo>
                <a:lnTo>
                  <a:pt x="1072" y="8"/>
                </a:lnTo>
                <a:lnTo>
                  <a:pt x="1079" y="7"/>
                </a:lnTo>
                <a:lnTo>
                  <a:pt x="1165" y="7"/>
                </a:lnTo>
                <a:lnTo>
                  <a:pt x="1172" y="8"/>
                </a:lnTo>
                <a:lnTo>
                  <a:pt x="1178" y="10"/>
                </a:lnTo>
                <a:lnTo>
                  <a:pt x="1185" y="13"/>
                </a:lnTo>
                <a:lnTo>
                  <a:pt x="1190" y="18"/>
                </a:lnTo>
                <a:lnTo>
                  <a:pt x="1194" y="23"/>
                </a:lnTo>
                <a:lnTo>
                  <a:pt x="1197" y="29"/>
                </a:lnTo>
                <a:lnTo>
                  <a:pt x="1199" y="35"/>
                </a:lnTo>
                <a:lnTo>
                  <a:pt x="1200" y="43"/>
                </a:lnTo>
                <a:lnTo>
                  <a:pt x="1200" y="284"/>
                </a:lnTo>
                <a:lnTo>
                  <a:pt x="1706" y="284"/>
                </a:lnTo>
                <a:lnTo>
                  <a:pt x="1706" y="43"/>
                </a:lnTo>
                <a:lnTo>
                  <a:pt x="1707" y="35"/>
                </a:lnTo>
                <a:lnTo>
                  <a:pt x="1709" y="29"/>
                </a:lnTo>
                <a:lnTo>
                  <a:pt x="1712" y="23"/>
                </a:lnTo>
                <a:lnTo>
                  <a:pt x="1716" y="18"/>
                </a:lnTo>
                <a:lnTo>
                  <a:pt x="1723" y="13"/>
                </a:lnTo>
                <a:lnTo>
                  <a:pt x="1728" y="10"/>
                </a:lnTo>
                <a:lnTo>
                  <a:pt x="1735" y="8"/>
                </a:lnTo>
                <a:lnTo>
                  <a:pt x="1742" y="7"/>
                </a:lnTo>
                <a:lnTo>
                  <a:pt x="1828" y="7"/>
                </a:lnTo>
                <a:lnTo>
                  <a:pt x="1835" y="8"/>
                </a:lnTo>
                <a:lnTo>
                  <a:pt x="1842" y="10"/>
                </a:lnTo>
                <a:lnTo>
                  <a:pt x="1848" y="13"/>
                </a:lnTo>
                <a:lnTo>
                  <a:pt x="1853" y="18"/>
                </a:lnTo>
                <a:lnTo>
                  <a:pt x="1857" y="23"/>
                </a:lnTo>
                <a:lnTo>
                  <a:pt x="1860" y="29"/>
                </a:lnTo>
                <a:lnTo>
                  <a:pt x="1862" y="35"/>
                </a:lnTo>
                <a:lnTo>
                  <a:pt x="1863" y="43"/>
                </a:lnTo>
                <a:lnTo>
                  <a:pt x="1863" y="686"/>
                </a:lnTo>
                <a:lnTo>
                  <a:pt x="1862" y="694"/>
                </a:lnTo>
                <a:lnTo>
                  <a:pt x="1860" y="700"/>
                </a:lnTo>
                <a:lnTo>
                  <a:pt x="1857" y="706"/>
                </a:lnTo>
                <a:lnTo>
                  <a:pt x="1853" y="711"/>
                </a:lnTo>
                <a:lnTo>
                  <a:pt x="1848" y="716"/>
                </a:lnTo>
                <a:lnTo>
                  <a:pt x="1842" y="719"/>
                </a:lnTo>
                <a:lnTo>
                  <a:pt x="1835" y="721"/>
                </a:lnTo>
                <a:lnTo>
                  <a:pt x="1828" y="722"/>
                </a:lnTo>
                <a:lnTo>
                  <a:pt x="1742" y="722"/>
                </a:lnTo>
                <a:lnTo>
                  <a:pt x="1735" y="721"/>
                </a:lnTo>
                <a:lnTo>
                  <a:pt x="1728" y="719"/>
                </a:lnTo>
                <a:lnTo>
                  <a:pt x="1723" y="716"/>
                </a:lnTo>
                <a:lnTo>
                  <a:pt x="1716" y="711"/>
                </a:lnTo>
                <a:lnTo>
                  <a:pt x="1712" y="706"/>
                </a:lnTo>
                <a:lnTo>
                  <a:pt x="1709" y="700"/>
                </a:lnTo>
                <a:lnTo>
                  <a:pt x="1707" y="694"/>
                </a:lnTo>
                <a:lnTo>
                  <a:pt x="1706" y="686"/>
                </a:lnTo>
                <a:lnTo>
                  <a:pt x="1706" y="425"/>
                </a:lnTo>
                <a:lnTo>
                  <a:pt x="1200" y="425"/>
                </a:lnTo>
                <a:lnTo>
                  <a:pt x="1200" y="686"/>
                </a:lnTo>
                <a:lnTo>
                  <a:pt x="1199" y="694"/>
                </a:lnTo>
                <a:lnTo>
                  <a:pt x="1197" y="700"/>
                </a:lnTo>
                <a:lnTo>
                  <a:pt x="1194" y="706"/>
                </a:lnTo>
                <a:lnTo>
                  <a:pt x="1190" y="711"/>
                </a:lnTo>
                <a:lnTo>
                  <a:pt x="1185" y="716"/>
                </a:lnTo>
                <a:lnTo>
                  <a:pt x="1178" y="719"/>
                </a:lnTo>
                <a:lnTo>
                  <a:pt x="1172" y="721"/>
                </a:lnTo>
                <a:lnTo>
                  <a:pt x="1165" y="722"/>
                </a:lnTo>
                <a:close/>
                <a:moveTo>
                  <a:pt x="2839" y="722"/>
                </a:moveTo>
                <a:lnTo>
                  <a:pt x="2209" y="722"/>
                </a:lnTo>
                <a:lnTo>
                  <a:pt x="2203" y="721"/>
                </a:lnTo>
                <a:lnTo>
                  <a:pt x="2196" y="719"/>
                </a:lnTo>
                <a:lnTo>
                  <a:pt x="2190" y="716"/>
                </a:lnTo>
                <a:lnTo>
                  <a:pt x="2185" y="711"/>
                </a:lnTo>
                <a:lnTo>
                  <a:pt x="2180" y="706"/>
                </a:lnTo>
                <a:lnTo>
                  <a:pt x="2177" y="700"/>
                </a:lnTo>
                <a:lnTo>
                  <a:pt x="2175" y="694"/>
                </a:lnTo>
                <a:lnTo>
                  <a:pt x="2174" y="686"/>
                </a:lnTo>
                <a:lnTo>
                  <a:pt x="2174" y="43"/>
                </a:lnTo>
                <a:lnTo>
                  <a:pt x="2175" y="35"/>
                </a:lnTo>
                <a:lnTo>
                  <a:pt x="2177" y="29"/>
                </a:lnTo>
                <a:lnTo>
                  <a:pt x="2180" y="23"/>
                </a:lnTo>
                <a:lnTo>
                  <a:pt x="2185" y="18"/>
                </a:lnTo>
                <a:lnTo>
                  <a:pt x="2190" y="13"/>
                </a:lnTo>
                <a:lnTo>
                  <a:pt x="2196" y="10"/>
                </a:lnTo>
                <a:lnTo>
                  <a:pt x="2203" y="8"/>
                </a:lnTo>
                <a:lnTo>
                  <a:pt x="2209" y="7"/>
                </a:lnTo>
                <a:lnTo>
                  <a:pt x="2836" y="7"/>
                </a:lnTo>
                <a:lnTo>
                  <a:pt x="2844" y="8"/>
                </a:lnTo>
                <a:lnTo>
                  <a:pt x="2850" y="10"/>
                </a:lnTo>
                <a:lnTo>
                  <a:pt x="2856" y="13"/>
                </a:lnTo>
                <a:lnTo>
                  <a:pt x="2861" y="18"/>
                </a:lnTo>
                <a:lnTo>
                  <a:pt x="2865" y="23"/>
                </a:lnTo>
                <a:lnTo>
                  <a:pt x="2868" y="29"/>
                </a:lnTo>
                <a:lnTo>
                  <a:pt x="2870" y="35"/>
                </a:lnTo>
                <a:lnTo>
                  <a:pt x="2871" y="43"/>
                </a:lnTo>
                <a:lnTo>
                  <a:pt x="2871" y="114"/>
                </a:lnTo>
                <a:lnTo>
                  <a:pt x="2870" y="120"/>
                </a:lnTo>
                <a:lnTo>
                  <a:pt x="2868" y="128"/>
                </a:lnTo>
                <a:lnTo>
                  <a:pt x="2865" y="134"/>
                </a:lnTo>
                <a:lnTo>
                  <a:pt x="2861" y="139"/>
                </a:lnTo>
                <a:lnTo>
                  <a:pt x="2856" y="143"/>
                </a:lnTo>
                <a:lnTo>
                  <a:pt x="2850" y="146"/>
                </a:lnTo>
                <a:lnTo>
                  <a:pt x="2844" y="148"/>
                </a:lnTo>
                <a:lnTo>
                  <a:pt x="2836" y="149"/>
                </a:lnTo>
                <a:lnTo>
                  <a:pt x="2331" y="149"/>
                </a:lnTo>
                <a:lnTo>
                  <a:pt x="2331" y="284"/>
                </a:lnTo>
                <a:lnTo>
                  <a:pt x="2815" y="284"/>
                </a:lnTo>
                <a:lnTo>
                  <a:pt x="2822" y="284"/>
                </a:lnTo>
                <a:lnTo>
                  <a:pt x="2829" y="286"/>
                </a:lnTo>
                <a:lnTo>
                  <a:pt x="2834" y="290"/>
                </a:lnTo>
                <a:lnTo>
                  <a:pt x="2839" y="295"/>
                </a:lnTo>
                <a:lnTo>
                  <a:pt x="2845" y="300"/>
                </a:lnTo>
                <a:lnTo>
                  <a:pt x="2848" y="306"/>
                </a:lnTo>
                <a:lnTo>
                  <a:pt x="2850" y="312"/>
                </a:lnTo>
                <a:lnTo>
                  <a:pt x="2850" y="319"/>
                </a:lnTo>
                <a:lnTo>
                  <a:pt x="2850" y="390"/>
                </a:lnTo>
                <a:lnTo>
                  <a:pt x="2850" y="397"/>
                </a:lnTo>
                <a:lnTo>
                  <a:pt x="2848" y="404"/>
                </a:lnTo>
                <a:lnTo>
                  <a:pt x="2845" y="410"/>
                </a:lnTo>
                <a:lnTo>
                  <a:pt x="2839" y="415"/>
                </a:lnTo>
                <a:lnTo>
                  <a:pt x="2834" y="420"/>
                </a:lnTo>
                <a:lnTo>
                  <a:pt x="2829" y="423"/>
                </a:lnTo>
                <a:lnTo>
                  <a:pt x="2822" y="425"/>
                </a:lnTo>
                <a:lnTo>
                  <a:pt x="2815" y="425"/>
                </a:lnTo>
                <a:lnTo>
                  <a:pt x="2331" y="425"/>
                </a:lnTo>
                <a:lnTo>
                  <a:pt x="2331" y="581"/>
                </a:lnTo>
                <a:lnTo>
                  <a:pt x="2839" y="581"/>
                </a:lnTo>
                <a:lnTo>
                  <a:pt x="2847" y="581"/>
                </a:lnTo>
                <a:lnTo>
                  <a:pt x="2854" y="583"/>
                </a:lnTo>
                <a:lnTo>
                  <a:pt x="2859" y="586"/>
                </a:lnTo>
                <a:lnTo>
                  <a:pt x="2865" y="590"/>
                </a:lnTo>
                <a:lnTo>
                  <a:pt x="2869" y="595"/>
                </a:lnTo>
                <a:lnTo>
                  <a:pt x="2872" y="601"/>
                </a:lnTo>
                <a:lnTo>
                  <a:pt x="2874" y="609"/>
                </a:lnTo>
                <a:lnTo>
                  <a:pt x="2874" y="616"/>
                </a:lnTo>
                <a:lnTo>
                  <a:pt x="2874" y="686"/>
                </a:lnTo>
                <a:lnTo>
                  <a:pt x="2874" y="694"/>
                </a:lnTo>
                <a:lnTo>
                  <a:pt x="2872" y="700"/>
                </a:lnTo>
                <a:lnTo>
                  <a:pt x="2869" y="706"/>
                </a:lnTo>
                <a:lnTo>
                  <a:pt x="2865" y="711"/>
                </a:lnTo>
                <a:lnTo>
                  <a:pt x="2859" y="716"/>
                </a:lnTo>
                <a:lnTo>
                  <a:pt x="2854" y="719"/>
                </a:lnTo>
                <a:lnTo>
                  <a:pt x="2847" y="721"/>
                </a:lnTo>
                <a:lnTo>
                  <a:pt x="2839" y="722"/>
                </a:lnTo>
                <a:close/>
                <a:moveTo>
                  <a:pt x="3848" y="722"/>
                </a:moveTo>
                <a:lnTo>
                  <a:pt x="3750" y="722"/>
                </a:lnTo>
                <a:lnTo>
                  <a:pt x="3750" y="722"/>
                </a:lnTo>
                <a:lnTo>
                  <a:pt x="3745" y="722"/>
                </a:lnTo>
                <a:lnTo>
                  <a:pt x="3741" y="721"/>
                </a:lnTo>
                <a:lnTo>
                  <a:pt x="3737" y="719"/>
                </a:lnTo>
                <a:lnTo>
                  <a:pt x="3732" y="717"/>
                </a:lnTo>
                <a:lnTo>
                  <a:pt x="3726" y="712"/>
                </a:lnTo>
                <a:lnTo>
                  <a:pt x="3721" y="707"/>
                </a:lnTo>
                <a:lnTo>
                  <a:pt x="3718" y="702"/>
                </a:lnTo>
                <a:lnTo>
                  <a:pt x="3716" y="696"/>
                </a:lnTo>
                <a:lnTo>
                  <a:pt x="3715" y="689"/>
                </a:lnTo>
                <a:lnTo>
                  <a:pt x="3715" y="682"/>
                </a:lnTo>
                <a:lnTo>
                  <a:pt x="3717" y="675"/>
                </a:lnTo>
                <a:lnTo>
                  <a:pt x="3719" y="669"/>
                </a:lnTo>
                <a:lnTo>
                  <a:pt x="4098" y="26"/>
                </a:lnTo>
                <a:lnTo>
                  <a:pt x="4100" y="22"/>
                </a:lnTo>
                <a:lnTo>
                  <a:pt x="4103" y="19"/>
                </a:lnTo>
                <a:lnTo>
                  <a:pt x="4106" y="16"/>
                </a:lnTo>
                <a:lnTo>
                  <a:pt x="4110" y="12"/>
                </a:lnTo>
                <a:lnTo>
                  <a:pt x="4114" y="10"/>
                </a:lnTo>
                <a:lnTo>
                  <a:pt x="4119" y="8"/>
                </a:lnTo>
                <a:lnTo>
                  <a:pt x="4124" y="7"/>
                </a:lnTo>
                <a:lnTo>
                  <a:pt x="4129" y="7"/>
                </a:lnTo>
                <a:lnTo>
                  <a:pt x="4237" y="7"/>
                </a:lnTo>
                <a:lnTo>
                  <a:pt x="4237" y="7"/>
                </a:lnTo>
                <a:lnTo>
                  <a:pt x="4241" y="7"/>
                </a:lnTo>
                <a:lnTo>
                  <a:pt x="4245" y="8"/>
                </a:lnTo>
                <a:lnTo>
                  <a:pt x="4249" y="9"/>
                </a:lnTo>
                <a:lnTo>
                  <a:pt x="4253" y="11"/>
                </a:lnTo>
                <a:lnTo>
                  <a:pt x="4257" y="15"/>
                </a:lnTo>
                <a:lnTo>
                  <a:pt x="4260" y="17"/>
                </a:lnTo>
                <a:lnTo>
                  <a:pt x="4263" y="21"/>
                </a:lnTo>
                <a:lnTo>
                  <a:pt x="4266" y="25"/>
                </a:lnTo>
                <a:lnTo>
                  <a:pt x="4644" y="667"/>
                </a:lnTo>
                <a:lnTo>
                  <a:pt x="4647" y="671"/>
                </a:lnTo>
                <a:lnTo>
                  <a:pt x="4648" y="676"/>
                </a:lnTo>
                <a:lnTo>
                  <a:pt x="4650" y="681"/>
                </a:lnTo>
                <a:lnTo>
                  <a:pt x="4650" y="686"/>
                </a:lnTo>
                <a:lnTo>
                  <a:pt x="4649" y="694"/>
                </a:lnTo>
                <a:lnTo>
                  <a:pt x="4647" y="700"/>
                </a:lnTo>
                <a:lnTo>
                  <a:pt x="4644" y="706"/>
                </a:lnTo>
                <a:lnTo>
                  <a:pt x="4640" y="711"/>
                </a:lnTo>
                <a:lnTo>
                  <a:pt x="4635" y="716"/>
                </a:lnTo>
                <a:lnTo>
                  <a:pt x="4629" y="719"/>
                </a:lnTo>
                <a:lnTo>
                  <a:pt x="4623" y="721"/>
                </a:lnTo>
                <a:lnTo>
                  <a:pt x="4615" y="722"/>
                </a:lnTo>
                <a:lnTo>
                  <a:pt x="4518" y="722"/>
                </a:lnTo>
                <a:lnTo>
                  <a:pt x="4518" y="722"/>
                </a:lnTo>
                <a:lnTo>
                  <a:pt x="4513" y="722"/>
                </a:lnTo>
                <a:lnTo>
                  <a:pt x="4509" y="721"/>
                </a:lnTo>
                <a:lnTo>
                  <a:pt x="4505" y="720"/>
                </a:lnTo>
                <a:lnTo>
                  <a:pt x="4500" y="718"/>
                </a:lnTo>
                <a:lnTo>
                  <a:pt x="4496" y="714"/>
                </a:lnTo>
                <a:lnTo>
                  <a:pt x="4493" y="711"/>
                </a:lnTo>
                <a:lnTo>
                  <a:pt x="4490" y="708"/>
                </a:lnTo>
                <a:lnTo>
                  <a:pt x="4487" y="704"/>
                </a:lnTo>
                <a:lnTo>
                  <a:pt x="4418" y="586"/>
                </a:lnTo>
                <a:lnTo>
                  <a:pt x="3947" y="586"/>
                </a:lnTo>
                <a:lnTo>
                  <a:pt x="3879" y="702"/>
                </a:lnTo>
                <a:lnTo>
                  <a:pt x="3876" y="706"/>
                </a:lnTo>
                <a:lnTo>
                  <a:pt x="3874" y="710"/>
                </a:lnTo>
                <a:lnTo>
                  <a:pt x="3870" y="713"/>
                </a:lnTo>
                <a:lnTo>
                  <a:pt x="3866" y="717"/>
                </a:lnTo>
                <a:lnTo>
                  <a:pt x="3862" y="719"/>
                </a:lnTo>
                <a:lnTo>
                  <a:pt x="3858" y="721"/>
                </a:lnTo>
                <a:lnTo>
                  <a:pt x="3853" y="722"/>
                </a:lnTo>
                <a:lnTo>
                  <a:pt x="3848" y="722"/>
                </a:lnTo>
                <a:close/>
                <a:moveTo>
                  <a:pt x="4029" y="444"/>
                </a:moveTo>
                <a:lnTo>
                  <a:pt x="4335" y="444"/>
                </a:lnTo>
                <a:lnTo>
                  <a:pt x="4182" y="183"/>
                </a:lnTo>
                <a:lnTo>
                  <a:pt x="4029" y="444"/>
                </a:lnTo>
                <a:close/>
                <a:moveTo>
                  <a:pt x="5007" y="722"/>
                </a:moveTo>
                <a:lnTo>
                  <a:pt x="4920" y="722"/>
                </a:lnTo>
                <a:lnTo>
                  <a:pt x="4913" y="721"/>
                </a:lnTo>
                <a:lnTo>
                  <a:pt x="4907" y="719"/>
                </a:lnTo>
                <a:lnTo>
                  <a:pt x="4901" y="716"/>
                </a:lnTo>
                <a:lnTo>
                  <a:pt x="4896" y="711"/>
                </a:lnTo>
                <a:lnTo>
                  <a:pt x="4892" y="706"/>
                </a:lnTo>
                <a:lnTo>
                  <a:pt x="4888" y="700"/>
                </a:lnTo>
                <a:lnTo>
                  <a:pt x="4886" y="694"/>
                </a:lnTo>
                <a:lnTo>
                  <a:pt x="4885" y="686"/>
                </a:lnTo>
                <a:lnTo>
                  <a:pt x="4885" y="43"/>
                </a:lnTo>
                <a:lnTo>
                  <a:pt x="4886" y="35"/>
                </a:lnTo>
                <a:lnTo>
                  <a:pt x="4888" y="29"/>
                </a:lnTo>
                <a:lnTo>
                  <a:pt x="4892" y="23"/>
                </a:lnTo>
                <a:lnTo>
                  <a:pt x="4896" y="18"/>
                </a:lnTo>
                <a:lnTo>
                  <a:pt x="4901" y="13"/>
                </a:lnTo>
                <a:lnTo>
                  <a:pt x="4907" y="10"/>
                </a:lnTo>
                <a:lnTo>
                  <a:pt x="4913" y="8"/>
                </a:lnTo>
                <a:lnTo>
                  <a:pt x="4920" y="7"/>
                </a:lnTo>
                <a:lnTo>
                  <a:pt x="5431" y="7"/>
                </a:lnTo>
                <a:lnTo>
                  <a:pt x="5448" y="7"/>
                </a:lnTo>
                <a:lnTo>
                  <a:pt x="5464" y="8"/>
                </a:lnTo>
                <a:lnTo>
                  <a:pt x="5481" y="9"/>
                </a:lnTo>
                <a:lnTo>
                  <a:pt x="5496" y="10"/>
                </a:lnTo>
                <a:lnTo>
                  <a:pt x="5512" y="12"/>
                </a:lnTo>
                <a:lnTo>
                  <a:pt x="5526" y="15"/>
                </a:lnTo>
                <a:lnTo>
                  <a:pt x="5539" y="17"/>
                </a:lnTo>
                <a:lnTo>
                  <a:pt x="5551" y="20"/>
                </a:lnTo>
                <a:lnTo>
                  <a:pt x="5563" y="24"/>
                </a:lnTo>
                <a:lnTo>
                  <a:pt x="5574" y="28"/>
                </a:lnTo>
                <a:lnTo>
                  <a:pt x="5586" y="32"/>
                </a:lnTo>
                <a:lnTo>
                  <a:pt x="5596" y="37"/>
                </a:lnTo>
                <a:lnTo>
                  <a:pt x="5606" y="44"/>
                </a:lnTo>
                <a:lnTo>
                  <a:pt x="5615" y="50"/>
                </a:lnTo>
                <a:lnTo>
                  <a:pt x="5624" y="56"/>
                </a:lnTo>
                <a:lnTo>
                  <a:pt x="5632" y="63"/>
                </a:lnTo>
                <a:lnTo>
                  <a:pt x="5639" y="71"/>
                </a:lnTo>
                <a:lnTo>
                  <a:pt x="5645" y="79"/>
                </a:lnTo>
                <a:lnTo>
                  <a:pt x="5651" y="88"/>
                </a:lnTo>
                <a:lnTo>
                  <a:pt x="5656" y="97"/>
                </a:lnTo>
                <a:lnTo>
                  <a:pt x="5660" y="107"/>
                </a:lnTo>
                <a:lnTo>
                  <a:pt x="5665" y="116"/>
                </a:lnTo>
                <a:lnTo>
                  <a:pt x="5668" y="127"/>
                </a:lnTo>
                <a:lnTo>
                  <a:pt x="5671" y="138"/>
                </a:lnTo>
                <a:lnTo>
                  <a:pt x="5673" y="147"/>
                </a:lnTo>
                <a:lnTo>
                  <a:pt x="5674" y="158"/>
                </a:lnTo>
                <a:lnTo>
                  <a:pt x="5676" y="168"/>
                </a:lnTo>
                <a:lnTo>
                  <a:pt x="5677" y="179"/>
                </a:lnTo>
                <a:lnTo>
                  <a:pt x="5678" y="191"/>
                </a:lnTo>
                <a:lnTo>
                  <a:pt x="5679" y="202"/>
                </a:lnTo>
                <a:lnTo>
                  <a:pt x="5679" y="214"/>
                </a:lnTo>
                <a:lnTo>
                  <a:pt x="5679" y="225"/>
                </a:lnTo>
                <a:lnTo>
                  <a:pt x="5679" y="277"/>
                </a:lnTo>
                <a:lnTo>
                  <a:pt x="5679" y="286"/>
                </a:lnTo>
                <a:lnTo>
                  <a:pt x="5678" y="296"/>
                </a:lnTo>
                <a:lnTo>
                  <a:pt x="5678" y="305"/>
                </a:lnTo>
                <a:lnTo>
                  <a:pt x="5676" y="314"/>
                </a:lnTo>
                <a:lnTo>
                  <a:pt x="5675" y="323"/>
                </a:lnTo>
                <a:lnTo>
                  <a:pt x="5673" y="331"/>
                </a:lnTo>
                <a:lnTo>
                  <a:pt x="5671" y="339"/>
                </a:lnTo>
                <a:lnTo>
                  <a:pt x="5668" y="346"/>
                </a:lnTo>
                <a:lnTo>
                  <a:pt x="5661" y="361"/>
                </a:lnTo>
                <a:lnTo>
                  <a:pt x="5653" y="374"/>
                </a:lnTo>
                <a:lnTo>
                  <a:pt x="5644" y="386"/>
                </a:lnTo>
                <a:lnTo>
                  <a:pt x="5633" y="397"/>
                </a:lnTo>
                <a:lnTo>
                  <a:pt x="5633" y="397"/>
                </a:lnTo>
                <a:lnTo>
                  <a:pt x="5629" y="401"/>
                </a:lnTo>
                <a:lnTo>
                  <a:pt x="5624" y="404"/>
                </a:lnTo>
                <a:lnTo>
                  <a:pt x="5634" y="414"/>
                </a:lnTo>
                <a:lnTo>
                  <a:pt x="5642" y="424"/>
                </a:lnTo>
                <a:lnTo>
                  <a:pt x="5650" y="436"/>
                </a:lnTo>
                <a:lnTo>
                  <a:pt x="5656" y="447"/>
                </a:lnTo>
                <a:lnTo>
                  <a:pt x="5661" y="459"/>
                </a:lnTo>
                <a:lnTo>
                  <a:pt x="5665" y="472"/>
                </a:lnTo>
                <a:lnTo>
                  <a:pt x="5668" y="484"/>
                </a:lnTo>
                <a:lnTo>
                  <a:pt x="5670" y="497"/>
                </a:lnTo>
                <a:lnTo>
                  <a:pt x="5671" y="509"/>
                </a:lnTo>
                <a:lnTo>
                  <a:pt x="5671" y="522"/>
                </a:lnTo>
                <a:lnTo>
                  <a:pt x="5671" y="686"/>
                </a:lnTo>
                <a:lnTo>
                  <a:pt x="5671" y="694"/>
                </a:lnTo>
                <a:lnTo>
                  <a:pt x="5669" y="700"/>
                </a:lnTo>
                <a:lnTo>
                  <a:pt x="5666" y="706"/>
                </a:lnTo>
                <a:lnTo>
                  <a:pt x="5660" y="711"/>
                </a:lnTo>
                <a:lnTo>
                  <a:pt x="5655" y="716"/>
                </a:lnTo>
                <a:lnTo>
                  <a:pt x="5650" y="719"/>
                </a:lnTo>
                <a:lnTo>
                  <a:pt x="5643" y="721"/>
                </a:lnTo>
                <a:lnTo>
                  <a:pt x="5636" y="722"/>
                </a:lnTo>
                <a:lnTo>
                  <a:pt x="5555" y="722"/>
                </a:lnTo>
                <a:lnTo>
                  <a:pt x="5549" y="721"/>
                </a:lnTo>
                <a:lnTo>
                  <a:pt x="5541" y="719"/>
                </a:lnTo>
                <a:lnTo>
                  <a:pt x="5535" y="716"/>
                </a:lnTo>
                <a:lnTo>
                  <a:pt x="5530" y="711"/>
                </a:lnTo>
                <a:lnTo>
                  <a:pt x="5526" y="706"/>
                </a:lnTo>
                <a:lnTo>
                  <a:pt x="5523" y="700"/>
                </a:lnTo>
                <a:lnTo>
                  <a:pt x="5521" y="694"/>
                </a:lnTo>
                <a:lnTo>
                  <a:pt x="5520" y="686"/>
                </a:lnTo>
                <a:lnTo>
                  <a:pt x="5520" y="545"/>
                </a:lnTo>
                <a:lnTo>
                  <a:pt x="5520" y="530"/>
                </a:lnTo>
                <a:lnTo>
                  <a:pt x="5519" y="516"/>
                </a:lnTo>
                <a:lnTo>
                  <a:pt x="5517" y="506"/>
                </a:lnTo>
                <a:lnTo>
                  <a:pt x="5514" y="498"/>
                </a:lnTo>
                <a:lnTo>
                  <a:pt x="5511" y="492"/>
                </a:lnTo>
                <a:lnTo>
                  <a:pt x="5508" y="486"/>
                </a:lnTo>
                <a:lnTo>
                  <a:pt x="5504" y="482"/>
                </a:lnTo>
                <a:lnTo>
                  <a:pt x="5501" y="479"/>
                </a:lnTo>
                <a:lnTo>
                  <a:pt x="5496" y="477"/>
                </a:lnTo>
                <a:lnTo>
                  <a:pt x="5491" y="474"/>
                </a:lnTo>
                <a:lnTo>
                  <a:pt x="5484" y="472"/>
                </a:lnTo>
                <a:lnTo>
                  <a:pt x="5476" y="471"/>
                </a:lnTo>
                <a:lnTo>
                  <a:pt x="5465" y="469"/>
                </a:lnTo>
                <a:lnTo>
                  <a:pt x="5453" y="468"/>
                </a:lnTo>
                <a:lnTo>
                  <a:pt x="5441" y="468"/>
                </a:lnTo>
                <a:lnTo>
                  <a:pt x="5428" y="468"/>
                </a:lnTo>
                <a:lnTo>
                  <a:pt x="5041" y="468"/>
                </a:lnTo>
                <a:lnTo>
                  <a:pt x="5041" y="686"/>
                </a:lnTo>
                <a:lnTo>
                  <a:pt x="5041" y="694"/>
                </a:lnTo>
                <a:lnTo>
                  <a:pt x="5039" y="700"/>
                </a:lnTo>
                <a:lnTo>
                  <a:pt x="5035" y="706"/>
                </a:lnTo>
                <a:lnTo>
                  <a:pt x="5031" y="711"/>
                </a:lnTo>
                <a:lnTo>
                  <a:pt x="5026" y="716"/>
                </a:lnTo>
                <a:lnTo>
                  <a:pt x="5020" y="719"/>
                </a:lnTo>
                <a:lnTo>
                  <a:pt x="5014" y="721"/>
                </a:lnTo>
                <a:lnTo>
                  <a:pt x="5007" y="722"/>
                </a:lnTo>
                <a:close/>
                <a:moveTo>
                  <a:pt x="5041" y="149"/>
                </a:moveTo>
                <a:lnTo>
                  <a:pt x="5041" y="326"/>
                </a:lnTo>
                <a:lnTo>
                  <a:pt x="5421" y="326"/>
                </a:lnTo>
                <a:lnTo>
                  <a:pt x="5437" y="326"/>
                </a:lnTo>
                <a:lnTo>
                  <a:pt x="5452" y="325"/>
                </a:lnTo>
                <a:lnTo>
                  <a:pt x="5464" y="324"/>
                </a:lnTo>
                <a:lnTo>
                  <a:pt x="5477" y="321"/>
                </a:lnTo>
                <a:lnTo>
                  <a:pt x="5486" y="319"/>
                </a:lnTo>
                <a:lnTo>
                  <a:pt x="5494" y="316"/>
                </a:lnTo>
                <a:lnTo>
                  <a:pt x="5500" y="313"/>
                </a:lnTo>
                <a:lnTo>
                  <a:pt x="5506" y="310"/>
                </a:lnTo>
                <a:lnTo>
                  <a:pt x="5511" y="307"/>
                </a:lnTo>
                <a:lnTo>
                  <a:pt x="5514" y="304"/>
                </a:lnTo>
                <a:lnTo>
                  <a:pt x="5517" y="299"/>
                </a:lnTo>
                <a:lnTo>
                  <a:pt x="5519" y="295"/>
                </a:lnTo>
                <a:lnTo>
                  <a:pt x="5521" y="288"/>
                </a:lnTo>
                <a:lnTo>
                  <a:pt x="5522" y="282"/>
                </a:lnTo>
                <a:lnTo>
                  <a:pt x="5523" y="275"/>
                </a:lnTo>
                <a:lnTo>
                  <a:pt x="5523" y="268"/>
                </a:lnTo>
                <a:lnTo>
                  <a:pt x="5523" y="208"/>
                </a:lnTo>
                <a:lnTo>
                  <a:pt x="5523" y="198"/>
                </a:lnTo>
                <a:lnTo>
                  <a:pt x="5522" y="190"/>
                </a:lnTo>
                <a:lnTo>
                  <a:pt x="5520" y="183"/>
                </a:lnTo>
                <a:lnTo>
                  <a:pt x="5519" y="176"/>
                </a:lnTo>
                <a:lnTo>
                  <a:pt x="5517" y="173"/>
                </a:lnTo>
                <a:lnTo>
                  <a:pt x="5515" y="170"/>
                </a:lnTo>
                <a:lnTo>
                  <a:pt x="5512" y="167"/>
                </a:lnTo>
                <a:lnTo>
                  <a:pt x="5509" y="165"/>
                </a:lnTo>
                <a:lnTo>
                  <a:pt x="5502" y="162"/>
                </a:lnTo>
                <a:lnTo>
                  <a:pt x="5494" y="159"/>
                </a:lnTo>
                <a:lnTo>
                  <a:pt x="5484" y="156"/>
                </a:lnTo>
                <a:lnTo>
                  <a:pt x="5473" y="153"/>
                </a:lnTo>
                <a:lnTo>
                  <a:pt x="5465" y="152"/>
                </a:lnTo>
                <a:lnTo>
                  <a:pt x="5458" y="151"/>
                </a:lnTo>
                <a:lnTo>
                  <a:pt x="5450" y="150"/>
                </a:lnTo>
                <a:lnTo>
                  <a:pt x="5441" y="150"/>
                </a:lnTo>
                <a:lnTo>
                  <a:pt x="5433" y="149"/>
                </a:lnTo>
                <a:lnTo>
                  <a:pt x="5422" y="149"/>
                </a:lnTo>
                <a:lnTo>
                  <a:pt x="5411" y="149"/>
                </a:lnTo>
                <a:lnTo>
                  <a:pt x="5400" y="149"/>
                </a:lnTo>
                <a:lnTo>
                  <a:pt x="5041" y="149"/>
                </a:lnTo>
                <a:close/>
                <a:moveTo>
                  <a:pt x="6347" y="722"/>
                </a:moveTo>
                <a:lnTo>
                  <a:pt x="6261" y="722"/>
                </a:lnTo>
                <a:lnTo>
                  <a:pt x="6254" y="721"/>
                </a:lnTo>
                <a:lnTo>
                  <a:pt x="6248" y="719"/>
                </a:lnTo>
                <a:lnTo>
                  <a:pt x="6242" y="716"/>
                </a:lnTo>
                <a:lnTo>
                  <a:pt x="6236" y="711"/>
                </a:lnTo>
                <a:lnTo>
                  <a:pt x="6232" y="706"/>
                </a:lnTo>
                <a:lnTo>
                  <a:pt x="6229" y="700"/>
                </a:lnTo>
                <a:lnTo>
                  <a:pt x="6227" y="694"/>
                </a:lnTo>
                <a:lnTo>
                  <a:pt x="6226" y="686"/>
                </a:lnTo>
                <a:lnTo>
                  <a:pt x="6226" y="149"/>
                </a:lnTo>
                <a:lnTo>
                  <a:pt x="5939" y="149"/>
                </a:lnTo>
                <a:lnTo>
                  <a:pt x="5931" y="148"/>
                </a:lnTo>
                <a:lnTo>
                  <a:pt x="5925" y="146"/>
                </a:lnTo>
                <a:lnTo>
                  <a:pt x="5919" y="143"/>
                </a:lnTo>
                <a:lnTo>
                  <a:pt x="5914" y="139"/>
                </a:lnTo>
                <a:lnTo>
                  <a:pt x="5910" y="134"/>
                </a:lnTo>
                <a:lnTo>
                  <a:pt x="5907" y="128"/>
                </a:lnTo>
                <a:lnTo>
                  <a:pt x="5905" y="120"/>
                </a:lnTo>
                <a:lnTo>
                  <a:pt x="5904" y="114"/>
                </a:lnTo>
                <a:lnTo>
                  <a:pt x="5904" y="43"/>
                </a:lnTo>
                <a:lnTo>
                  <a:pt x="5905" y="35"/>
                </a:lnTo>
                <a:lnTo>
                  <a:pt x="5907" y="29"/>
                </a:lnTo>
                <a:lnTo>
                  <a:pt x="5910" y="23"/>
                </a:lnTo>
                <a:lnTo>
                  <a:pt x="5914" y="18"/>
                </a:lnTo>
                <a:lnTo>
                  <a:pt x="5919" y="13"/>
                </a:lnTo>
                <a:lnTo>
                  <a:pt x="5925" y="10"/>
                </a:lnTo>
                <a:lnTo>
                  <a:pt x="5931" y="8"/>
                </a:lnTo>
                <a:lnTo>
                  <a:pt x="5939" y="7"/>
                </a:lnTo>
                <a:lnTo>
                  <a:pt x="6671" y="7"/>
                </a:lnTo>
                <a:lnTo>
                  <a:pt x="6678" y="8"/>
                </a:lnTo>
                <a:lnTo>
                  <a:pt x="6684" y="10"/>
                </a:lnTo>
                <a:lnTo>
                  <a:pt x="6690" y="13"/>
                </a:lnTo>
                <a:lnTo>
                  <a:pt x="6695" y="18"/>
                </a:lnTo>
                <a:lnTo>
                  <a:pt x="6699" y="23"/>
                </a:lnTo>
                <a:lnTo>
                  <a:pt x="6702" y="29"/>
                </a:lnTo>
                <a:lnTo>
                  <a:pt x="6704" y="35"/>
                </a:lnTo>
                <a:lnTo>
                  <a:pt x="6706" y="43"/>
                </a:lnTo>
                <a:lnTo>
                  <a:pt x="6706" y="114"/>
                </a:lnTo>
                <a:lnTo>
                  <a:pt x="6704" y="120"/>
                </a:lnTo>
                <a:lnTo>
                  <a:pt x="6702" y="128"/>
                </a:lnTo>
                <a:lnTo>
                  <a:pt x="6699" y="134"/>
                </a:lnTo>
                <a:lnTo>
                  <a:pt x="6695" y="139"/>
                </a:lnTo>
                <a:lnTo>
                  <a:pt x="6690" y="143"/>
                </a:lnTo>
                <a:lnTo>
                  <a:pt x="6684" y="146"/>
                </a:lnTo>
                <a:lnTo>
                  <a:pt x="6678" y="148"/>
                </a:lnTo>
                <a:lnTo>
                  <a:pt x="6671" y="149"/>
                </a:lnTo>
                <a:lnTo>
                  <a:pt x="6382" y="149"/>
                </a:lnTo>
                <a:lnTo>
                  <a:pt x="6382" y="686"/>
                </a:lnTo>
                <a:lnTo>
                  <a:pt x="6382" y="694"/>
                </a:lnTo>
                <a:lnTo>
                  <a:pt x="6380" y="700"/>
                </a:lnTo>
                <a:lnTo>
                  <a:pt x="6377" y="706"/>
                </a:lnTo>
                <a:lnTo>
                  <a:pt x="6372" y="711"/>
                </a:lnTo>
                <a:lnTo>
                  <a:pt x="6367" y="716"/>
                </a:lnTo>
                <a:lnTo>
                  <a:pt x="6362" y="719"/>
                </a:lnTo>
                <a:lnTo>
                  <a:pt x="6354" y="721"/>
                </a:lnTo>
                <a:lnTo>
                  <a:pt x="6347" y="722"/>
                </a:lnTo>
                <a:close/>
                <a:moveTo>
                  <a:pt x="8296" y="539"/>
                </a:moveTo>
                <a:lnTo>
                  <a:pt x="8299" y="529"/>
                </a:lnTo>
                <a:lnTo>
                  <a:pt x="8302" y="516"/>
                </a:lnTo>
                <a:lnTo>
                  <a:pt x="8304" y="502"/>
                </a:lnTo>
                <a:lnTo>
                  <a:pt x="8304" y="485"/>
                </a:lnTo>
                <a:lnTo>
                  <a:pt x="8304" y="244"/>
                </a:lnTo>
                <a:lnTo>
                  <a:pt x="8304" y="234"/>
                </a:lnTo>
                <a:lnTo>
                  <a:pt x="8304" y="226"/>
                </a:lnTo>
                <a:lnTo>
                  <a:pt x="8303" y="219"/>
                </a:lnTo>
                <a:lnTo>
                  <a:pt x="8302" y="212"/>
                </a:lnTo>
                <a:lnTo>
                  <a:pt x="8299" y="200"/>
                </a:lnTo>
                <a:lnTo>
                  <a:pt x="8296" y="191"/>
                </a:lnTo>
                <a:lnTo>
                  <a:pt x="8296" y="190"/>
                </a:lnTo>
                <a:lnTo>
                  <a:pt x="8292" y="181"/>
                </a:lnTo>
                <a:lnTo>
                  <a:pt x="8286" y="174"/>
                </a:lnTo>
                <a:lnTo>
                  <a:pt x="8281" y="167"/>
                </a:lnTo>
                <a:lnTo>
                  <a:pt x="8275" y="162"/>
                </a:lnTo>
                <a:lnTo>
                  <a:pt x="8274" y="162"/>
                </a:lnTo>
                <a:lnTo>
                  <a:pt x="8267" y="157"/>
                </a:lnTo>
                <a:lnTo>
                  <a:pt x="8259" y="152"/>
                </a:lnTo>
                <a:lnTo>
                  <a:pt x="8250" y="149"/>
                </a:lnTo>
                <a:lnTo>
                  <a:pt x="8240" y="146"/>
                </a:lnTo>
                <a:lnTo>
                  <a:pt x="8229" y="144"/>
                </a:lnTo>
                <a:lnTo>
                  <a:pt x="8217" y="143"/>
                </a:lnTo>
                <a:lnTo>
                  <a:pt x="8217" y="143"/>
                </a:lnTo>
                <a:lnTo>
                  <a:pt x="8217" y="143"/>
                </a:lnTo>
                <a:lnTo>
                  <a:pt x="8216" y="143"/>
                </a:lnTo>
                <a:lnTo>
                  <a:pt x="8203" y="142"/>
                </a:lnTo>
                <a:lnTo>
                  <a:pt x="8189" y="142"/>
                </a:lnTo>
                <a:lnTo>
                  <a:pt x="7839" y="142"/>
                </a:lnTo>
                <a:lnTo>
                  <a:pt x="7825" y="142"/>
                </a:lnTo>
                <a:lnTo>
                  <a:pt x="7812" y="143"/>
                </a:lnTo>
                <a:lnTo>
                  <a:pt x="7812" y="143"/>
                </a:lnTo>
                <a:lnTo>
                  <a:pt x="7812" y="143"/>
                </a:lnTo>
                <a:lnTo>
                  <a:pt x="7800" y="144"/>
                </a:lnTo>
                <a:lnTo>
                  <a:pt x="7789" y="146"/>
                </a:lnTo>
                <a:lnTo>
                  <a:pt x="7778" y="149"/>
                </a:lnTo>
                <a:lnTo>
                  <a:pt x="7769" y="152"/>
                </a:lnTo>
                <a:lnTo>
                  <a:pt x="7762" y="157"/>
                </a:lnTo>
                <a:lnTo>
                  <a:pt x="7754" y="162"/>
                </a:lnTo>
                <a:lnTo>
                  <a:pt x="7754" y="162"/>
                </a:lnTo>
                <a:lnTo>
                  <a:pt x="7747" y="167"/>
                </a:lnTo>
                <a:lnTo>
                  <a:pt x="7742" y="173"/>
                </a:lnTo>
                <a:lnTo>
                  <a:pt x="7737" y="180"/>
                </a:lnTo>
                <a:lnTo>
                  <a:pt x="7733" y="190"/>
                </a:lnTo>
                <a:lnTo>
                  <a:pt x="7733" y="190"/>
                </a:lnTo>
                <a:lnTo>
                  <a:pt x="7729" y="200"/>
                </a:lnTo>
                <a:lnTo>
                  <a:pt x="7726" y="213"/>
                </a:lnTo>
                <a:lnTo>
                  <a:pt x="7725" y="227"/>
                </a:lnTo>
                <a:lnTo>
                  <a:pt x="7724" y="244"/>
                </a:lnTo>
                <a:lnTo>
                  <a:pt x="7724" y="485"/>
                </a:lnTo>
                <a:lnTo>
                  <a:pt x="7724" y="495"/>
                </a:lnTo>
                <a:lnTo>
                  <a:pt x="7725" y="503"/>
                </a:lnTo>
                <a:lnTo>
                  <a:pt x="7726" y="510"/>
                </a:lnTo>
                <a:lnTo>
                  <a:pt x="7727" y="517"/>
                </a:lnTo>
                <a:lnTo>
                  <a:pt x="7729" y="530"/>
                </a:lnTo>
                <a:lnTo>
                  <a:pt x="7733" y="539"/>
                </a:lnTo>
                <a:lnTo>
                  <a:pt x="7737" y="549"/>
                </a:lnTo>
                <a:lnTo>
                  <a:pt x="7742" y="556"/>
                </a:lnTo>
                <a:lnTo>
                  <a:pt x="7742" y="556"/>
                </a:lnTo>
                <a:lnTo>
                  <a:pt x="7742" y="557"/>
                </a:lnTo>
                <a:lnTo>
                  <a:pt x="7748" y="562"/>
                </a:lnTo>
                <a:lnTo>
                  <a:pt x="7754" y="567"/>
                </a:lnTo>
                <a:lnTo>
                  <a:pt x="7754" y="567"/>
                </a:lnTo>
                <a:lnTo>
                  <a:pt x="7754" y="567"/>
                </a:lnTo>
                <a:lnTo>
                  <a:pt x="7762" y="572"/>
                </a:lnTo>
                <a:lnTo>
                  <a:pt x="7769" y="577"/>
                </a:lnTo>
                <a:lnTo>
                  <a:pt x="7778" y="580"/>
                </a:lnTo>
                <a:lnTo>
                  <a:pt x="7789" y="583"/>
                </a:lnTo>
                <a:lnTo>
                  <a:pt x="7800" y="585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25" y="587"/>
                </a:lnTo>
                <a:lnTo>
                  <a:pt x="7839" y="587"/>
                </a:lnTo>
                <a:lnTo>
                  <a:pt x="8189" y="587"/>
                </a:lnTo>
                <a:lnTo>
                  <a:pt x="8203" y="587"/>
                </a:lnTo>
                <a:lnTo>
                  <a:pt x="8216" y="586"/>
                </a:lnTo>
                <a:lnTo>
                  <a:pt x="8216" y="586"/>
                </a:lnTo>
                <a:lnTo>
                  <a:pt x="8228" y="585"/>
                </a:lnTo>
                <a:lnTo>
                  <a:pt x="8240" y="583"/>
                </a:lnTo>
                <a:lnTo>
                  <a:pt x="8250" y="580"/>
                </a:lnTo>
                <a:lnTo>
                  <a:pt x="8259" y="577"/>
                </a:lnTo>
                <a:lnTo>
                  <a:pt x="8267" y="572"/>
                </a:lnTo>
                <a:lnTo>
                  <a:pt x="8273" y="568"/>
                </a:lnTo>
                <a:lnTo>
                  <a:pt x="8274" y="567"/>
                </a:lnTo>
                <a:lnTo>
                  <a:pt x="8279" y="563"/>
                </a:lnTo>
                <a:lnTo>
                  <a:pt x="8284" y="558"/>
                </a:lnTo>
                <a:lnTo>
                  <a:pt x="8285" y="556"/>
                </a:lnTo>
                <a:lnTo>
                  <a:pt x="8291" y="549"/>
                </a:lnTo>
                <a:lnTo>
                  <a:pt x="8296" y="539"/>
                </a:lnTo>
                <a:lnTo>
                  <a:pt x="8296" y="539"/>
                </a:lnTo>
                <a:close/>
                <a:moveTo>
                  <a:pt x="7571" y="513"/>
                </a:moveTo>
                <a:lnTo>
                  <a:pt x="7570" y="499"/>
                </a:lnTo>
                <a:lnTo>
                  <a:pt x="7569" y="483"/>
                </a:lnTo>
                <a:lnTo>
                  <a:pt x="7568" y="469"/>
                </a:lnTo>
                <a:lnTo>
                  <a:pt x="7568" y="452"/>
                </a:lnTo>
                <a:lnTo>
                  <a:pt x="7568" y="277"/>
                </a:lnTo>
                <a:lnTo>
                  <a:pt x="7568" y="260"/>
                </a:lnTo>
                <a:lnTo>
                  <a:pt x="7569" y="246"/>
                </a:lnTo>
                <a:lnTo>
                  <a:pt x="7570" y="230"/>
                </a:lnTo>
                <a:lnTo>
                  <a:pt x="7571" y="216"/>
                </a:lnTo>
                <a:lnTo>
                  <a:pt x="7573" y="201"/>
                </a:lnTo>
                <a:lnTo>
                  <a:pt x="7575" y="188"/>
                </a:lnTo>
                <a:lnTo>
                  <a:pt x="7577" y="174"/>
                </a:lnTo>
                <a:lnTo>
                  <a:pt x="7580" y="162"/>
                </a:lnTo>
                <a:lnTo>
                  <a:pt x="7583" y="148"/>
                </a:lnTo>
                <a:lnTo>
                  <a:pt x="7588" y="136"/>
                </a:lnTo>
                <a:lnTo>
                  <a:pt x="7592" y="124"/>
                </a:lnTo>
                <a:lnTo>
                  <a:pt x="7598" y="112"/>
                </a:lnTo>
                <a:lnTo>
                  <a:pt x="7604" y="102"/>
                </a:lnTo>
                <a:lnTo>
                  <a:pt x="7610" y="91"/>
                </a:lnTo>
                <a:lnTo>
                  <a:pt x="7617" y="81"/>
                </a:lnTo>
                <a:lnTo>
                  <a:pt x="7625" y="72"/>
                </a:lnTo>
                <a:lnTo>
                  <a:pt x="7625" y="72"/>
                </a:lnTo>
                <a:lnTo>
                  <a:pt x="7625" y="72"/>
                </a:lnTo>
                <a:lnTo>
                  <a:pt x="7634" y="62"/>
                </a:lnTo>
                <a:lnTo>
                  <a:pt x="7643" y="54"/>
                </a:lnTo>
                <a:lnTo>
                  <a:pt x="7653" y="46"/>
                </a:lnTo>
                <a:lnTo>
                  <a:pt x="7663" y="38"/>
                </a:lnTo>
                <a:lnTo>
                  <a:pt x="7675" y="32"/>
                </a:lnTo>
                <a:lnTo>
                  <a:pt x="7686" y="27"/>
                </a:lnTo>
                <a:lnTo>
                  <a:pt x="7698" y="22"/>
                </a:lnTo>
                <a:lnTo>
                  <a:pt x="7711" y="17"/>
                </a:lnTo>
                <a:lnTo>
                  <a:pt x="7723" y="12"/>
                </a:lnTo>
                <a:lnTo>
                  <a:pt x="7736" y="9"/>
                </a:lnTo>
                <a:lnTo>
                  <a:pt x="7751" y="6"/>
                </a:lnTo>
                <a:lnTo>
                  <a:pt x="7765" y="4"/>
                </a:lnTo>
                <a:lnTo>
                  <a:pt x="7780" y="2"/>
                </a:lnTo>
                <a:lnTo>
                  <a:pt x="7797" y="1"/>
                </a:lnTo>
                <a:lnTo>
                  <a:pt x="7813" y="0"/>
                </a:lnTo>
                <a:lnTo>
                  <a:pt x="7831" y="0"/>
                </a:lnTo>
                <a:lnTo>
                  <a:pt x="8198" y="0"/>
                </a:lnTo>
                <a:lnTo>
                  <a:pt x="8215" y="0"/>
                </a:lnTo>
                <a:lnTo>
                  <a:pt x="8231" y="1"/>
                </a:lnTo>
                <a:lnTo>
                  <a:pt x="8246" y="2"/>
                </a:lnTo>
                <a:lnTo>
                  <a:pt x="8262" y="4"/>
                </a:lnTo>
                <a:lnTo>
                  <a:pt x="8276" y="6"/>
                </a:lnTo>
                <a:lnTo>
                  <a:pt x="8291" y="9"/>
                </a:lnTo>
                <a:lnTo>
                  <a:pt x="8304" y="12"/>
                </a:lnTo>
                <a:lnTo>
                  <a:pt x="8317" y="17"/>
                </a:lnTo>
                <a:lnTo>
                  <a:pt x="8330" y="22"/>
                </a:lnTo>
                <a:lnTo>
                  <a:pt x="8342" y="27"/>
                </a:lnTo>
                <a:lnTo>
                  <a:pt x="8353" y="32"/>
                </a:lnTo>
                <a:lnTo>
                  <a:pt x="8364" y="38"/>
                </a:lnTo>
                <a:lnTo>
                  <a:pt x="8375" y="46"/>
                </a:lnTo>
                <a:lnTo>
                  <a:pt x="8384" y="54"/>
                </a:lnTo>
                <a:lnTo>
                  <a:pt x="8393" y="62"/>
                </a:lnTo>
                <a:lnTo>
                  <a:pt x="8402" y="72"/>
                </a:lnTo>
                <a:lnTo>
                  <a:pt x="8410" y="81"/>
                </a:lnTo>
                <a:lnTo>
                  <a:pt x="8417" y="91"/>
                </a:lnTo>
                <a:lnTo>
                  <a:pt x="8424" y="102"/>
                </a:lnTo>
                <a:lnTo>
                  <a:pt x="8429" y="112"/>
                </a:lnTo>
                <a:lnTo>
                  <a:pt x="8435" y="123"/>
                </a:lnTo>
                <a:lnTo>
                  <a:pt x="8439" y="136"/>
                </a:lnTo>
                <a:lnTo>
                  <a:pt x="8443" y="148"/>
                </a:lnTo>
                <a:lnTo>
                  <a:pt x="8448" y="162"/>
                </a:lnTo>
                <a:lnTo>
                  <a:pt x="8451" y="174"/>
                </a:lnTo>
                <a:lnTo>
                  <a:pt x="8453" y="188"/>
                </a:lnTo>
                <a:lnTo>
                  <a:pt x="8456" y="201"/>
                </a:lnTo>
                <a:lnTo>
                  <a:pt x="8457" y="216"/>
                </a:lnTo>
                <a:lnTo>
                  <a:pt x="8459" y="230"/>
                </a:lnTo>
                <a:lnTo>
                  <a:pt x="8460" y="245"/>
                </a:lnTo>
                <a:lnTo>
                  <a:pt x="8460" y="260"/>
                </a:lnTo>
                <a:lnTo>
                  <a:pt x="8460" y="277"/>
                </a:lnTo>
                <a:lnTo>
                  <a:pt x="8460" y="452"/>
                </a:lnTo>
                <a:lnTo>
                  <a:pt x="8460" y="469"/>
                </a:lnTo>
                <a:lnTo>
                  <a:pt x="8460" y="484"/>
                </a:lnTo>
                <a:lnTo>
                  <a:pt x="8459" y="499"/>
                </a:lnTo>
                <a:lnTo>
                  <a:pt x="8457" y="513"/>
                </a:lnTo>
                <a:lnTo>
                  <a:pt x="8456" y="528"/>
                </a:lnTo>
                <a:lnTo>
                  <a:pt x="8453" y="541"/>
                </a:lnTo>
                <a:lnTo>
                  <a:pt x="8451" y="555"/>
                </a:lnTo>
                <a:lnTo>
                  <a:pt x="8448" y="567"/>
                </a:lnTo>
                <a:lnTo>
                  <a:pt x="8445" y="581"/>
                </a:lnTo>
                <a:lnTo>
                  <a:pt x="8440" y="592"/>
                </a:lnTo>
                <a:lnTo>
                  <a:pt x="8435" y="605"/>
                </a:lnTo>
                <a:lnTo>
                  <a:pt x="8430" y="615"/>
                </a:lnTo>
                <a:lnTo>
                  <a:pt x="8424" y="626"/>
                </a:lnTo>
                <a:lnTo>
                  <a:pt x="8418" y="637"/>
                </a:lnTo>
                <a:lnTo>
                  <a:pt x="8412" y="646"/>
                </a:lnTo>
                <a:lnTo>
                  <a:pt x="8404" y="655"/>
                </a:lnTo>
                <a:lnTo>
                  <a:pt x="8402" y="657"/>
                </a:lnTo>
                <a:lnTo>
                  <a:pt x="8393" y="667"/>
                </a:lnTo>
                <a:lnTo>
                  <a:pt x="8384" y="675"/>
                </a:lnTo>
                <a:lnTo>
                  <a:pt x="8375" y="683"/>
                </a:lnTo>
                <a:lnTo>
                  <a:pt x="8364" y="691"/>
                </a:lnTo>
                <a:lnTo>
                  <a:pt x="8353" y="697"/>
                </a:lnTo>
                <a:lnTo>
                  <a:pt x="8342" y="702"/>
                </a:lnTo>
                <a:lnTo>
                  <a:pt x="8330" y="707"/>
                </a:lnTo>
                <a:lnTo>
                  <a:pt x="8317" y="712"/>
                </a:lnTo>
                <a:lnTo>
                  <a:pt x="8304" y="717"/>
                </a:lnTo>
                <a:lnTo>
                  <a:pt x="8291" y="720"/>
                </a:lnTo>
                <a:lnTo>
                  <a:pt x="8276" y="723"/>
                </a:lnTo>
                <a:lnTo>
                  <a:pt x="8262" y="725"/>
                </a:lnTo>
                <a:lnTo>
                  <a:pt x="8246" y="727"/>
                </a:lnTo>
                <a:lnTo>
                  <a:pt x="8231" y="728"/>
                </a:lnTo>
                <a:lnTo>
                  <a:pt x="8215" y="729"/>
                </a:lnTo>
                <a:lnTo>
                  <a:pt x="8198" y="729"/>
                </a:lnTo>
                <a:lnTo>
                  <a:pt x="7831" y="729"/>
                </a:lnTo>
                <a:lnTo>
                  <a:pt x="7813" y="729"/>
                </a:lnTo>
                <a:lnTo>
                  <a:pt x="7797" y="728"/>
                </a:lnTo>
                <a:lnTo>
                  <a:pt x="7781" y="727"/>
                </a:lnTo>
                <a:lnTo>
                  <a:pt x="7766" y="725"/>
                </a:lnTo>
                <a:lnTo>
                  <a:pt x="7752" y="723"/>
                </a:lnTo>
                <a:lnTo>
                  <a:pt x="7737" y="720"/>
                </a:lnTo>
                <a:lnTo>
                  <a:pt x="7724" y="717"/>
                </a:lnTo>
                <a:lnTo>
                  <a:pt x="7711" y="712"/>
                </a:lnTo>
                <a:lnTo>
                  <a:pt x="7698" y="707"/>
                </a:lnTo>
                <a:lnTo>
                  <a:pt x="7686" y="702"/>
                </a:lnTo>
                <a:lnTo>
                  <a:pt x="7675" y="697"/>
                </a:lnTo>
                <a:lnTo>
                  <a:pt x="7663" y="691"/>
                </a:lnTo>
                <a:lnTo>
                  <a:pt x="7654" y="683"/>
                </a:lnTo>
                <a:lnTo>
                  <a:pt x="7645" y="676"/>
                </a:lnTo>
                <a:lnTo>
                  <a:pt x="7636" y="668"/>
                </a:lnTo>
                <a:lnTo>
                  <a:pt x="7627" y="660"/>
                </a:lnTo>
                <a:lnTo>
                  <a:pt x="7626" y="658"/>
                </a:lnTo>
                <a:lnTo>
                  <a:pt x="7625" y="657"/>
                </a:lnTo>
                <a:lnTo>
                  <a:pt x="7617" y="648"/>
                </a:lnTo>
                <a:lnTo>
                  <a:pt x="7610" y="638"/>
                </a:lnTo>
                <a:lnTo>
                  <a:pt x="7604" y="627"/>
                </a:lnTo>
                <a:lnTo>
                  <a:pt x="7598" y="617"/>
                </a:lnTo>
                <a:lnTo>
                  <a:pt x="7592" y="605"/>
                </a:lnTo>
                <a:lnTo>
                  <a:pt x="7588" y="593"/>
                </a:lnTo>
                <a:lnTo>
                  <a:pt x="7583" y="581"/>
                </a:lnTo>
                <a:lnTo>
                  <a:pt x="7580" y="567"/>
                </a:lnTo>
                <a:lnTo>
                  <a:pt x="7577" y="555"/>
                </a:lnTo>
                <a:lnTo>
                  <a:pt x="7575" y="541"/>
                </a:lnTo>
                <a:lnTo>
                  <a:pt x="7573" y="528"/>
                </a:lnTo>
                <a:lnTo>
                  <a:pt x="7571" y="513"/>
                </a:lnTo>
                <a:close/>
                <a:moveTo>
                  <a:pt x="8877" y="722"/>
                </a:moveTo>
                <a:lnTo>
                  <a:pt x="8790" y="722"/>
                </a:lnTo>
                <a:lnTo>
                  <a:pt x="8783" y="721"/>
                </a:lnTo>
                <a:lnTo>
                  <a:pt x="8777" y="719"/>
                </a:lnTo>
                <a:lnTo>
                  <a:pt x="8771" y="716"/>
                </a:lnTo>
                <a:lnTo>
                  <a:pt x="8766" y="711"/>
                </a:lnTo>
                <a:lnTo>
                  <a:pt x="8762" y="706"/>
                </a:lnTo>
                <a:lnTo>
                  <a:pt x="8759" y="700"/>
                </a:lnTo>
                <a:lnTo>
                  <a:pt x="8757" y="694"/>
                </a:lnTo>
                <a:lnTo>
                  <a:pt x="8756" y="686"/>
                </a:lnTo>
                <a:lnTo>
                  <a:pt x="8756" y="43"/>
                </a:lnTo>
                <a:lnTo>
                  <a:pt x="8757" y="35"/>
                </a:lnTo>
                <a:lnTo>
                  <a:pt x="8759" y="29"/>
                </a:lnTo>
                <a:lnTo>
                  <a:pt x="8762" y="23"/>
                </a:lnTo>
                <a:lnTo>
                  <a:pt x="8766" y="18"/>
                </a:lnTo>
                <a:lnTo>
                  <a:pt x="8771" y="13"/>
                </a:lnTo>
                <a:lnTo>
                  <a:pt x="8777" y="10"/>
                </a:lnTo>
                <a:lnTo>
                  <a:pt x="8783" y="8"/>
                </a:lnTo>
                <a:lnTo>
                  <a:pt x="8790" y="7"/>
                </a:lnTo>
                <a:lnTo>
                  <a:pt x="9398" y="7"/>
                </a:lnTo>
                <a:lnTo>
                  <a:pt x="9405" y="8"/>
                </a:lnTo>
                <a:lnTo>
                  <a:pt x="9413" y="10"/>
                </a:lnTo>
                <a:lnTo>
                  <a:pt x="9418" y="13"/>
                </a:lnTo>
                <a:lnTo>
                  <a:pt x="9423" y="18"/>
                </a:lnTo>
                <a:lnTo>
                  <a:pt x="9428" y="23"/>
                </a:lnTo>
                <a:lnTo>
                  <a:pt x="9431" y="29"/>
                </a:lnTo>
                <a:lnTo>
                  <a:pt x="9433" y="35"/>
                </a:lnTo>
                <a:lnTo>
                  <a:pt x="9433" y="43"/>
                </a:lnTo>
                <a:lnTo>
                  <a:pt x="9433" y="114"/>
                </a:lnTo>
                <a:lnTo>
                  <a:pt x="9433" y="120"/>
                </a:lnTo>
                <a:lnTo>
                  <a:pt x="9431" y="128"/>
                </a:lnTo>
                <a:lnTo>
                  <a:pt x="9428" y="134"/>
                </a:lnTo>
                <a:lnTo>
                  <a:pt x="9423" y="139"/>
                </a:lnTo>
                <a:lnTo>
                  <a:pt x="9418" y="143"/>
                </a:lnTo>
                <a:lnTo>
                  <a:pt x="9413" y="146"/>
                </a:lnTo>
                <a:lnTo>
                  <a:pt x="9405" y="148"/>
                </a:lnTo>
                <a:lnTo>
                  <a:pt x="9398" y="149"/>
                </a:lnTo>
                <a:lnTo>
                  <a:pt x="8912" y="149"/>
                </a:lnTo>
                <a:lnTo>
                  <a:pt x="8912" y="284"/>
                </a:lnTo>
                <a:lnTo>
                  <a:pt x="9379" y="284"/>
                </a:lnTo>
                <a:lnTo>
                  <a:pt x="9386" y="284"/>
                </a:lnTo>
                <a:lnTo>
                  <a:pt x="9392" y="286"/>
                </a:lnTo>
                <a:lnTo>
                  <a:pt x="9398" y="290"/>
                </a:lnTo>
                <a:lnTo>
                  <a:pt x="9403" y="295"/>
                </a:lnTo>
                <a:lnTo>
                  <a:pt x="9407" y="300"/>
                </a:lnTo>
                <a:lnTo>
                  <a:pt x="9410" y="306"/>
                </a:lnTo>
                <a:lnTo>
                  <a:pt x="9413" y="312"/>
                </a:lnTo>
                <a:lnTo>
                  <a:pt x="9414" y="319"/>
                </a:lnTo>
                <a:lnTo>
                  <a:pt x="9414" y="390"/>
                </a:lnTo>
                <a:lnTo>
                  <a:pt x="9413" y="397"/>
                </a:lnTo>
                <a:lnTo>
                  <a:pt x="9410" y="404"/>
                </a:lnTo>
                <a:lnTo>
                  <a:pt x="9407" y="410"/>
                </a:lnTo>
                <a:lnTo>
                  <a:pt x="9403" y="415"/>
                </a:lnTo>
                <a:lnTo>
                  <a:pt x="9398" y="420"/>
                </a:lnTo>
                <a:lnTo>
                  <a:pt x="9392" y="423"/>
                </a:lnTo>
                <a:lnTo>
                  <a:pt x="9386" y="425"/>
                </a:lnTo>
                <a:lnTo>
                  <a:pt x="9379" y="425"/>
                </a:lnTo>
                <a:lnTo>
                  <a:pt x="8912" y="425"/>
                </a:lnTo>
                <a:lnTo>
                  <a:pt x="8912" y="686"/>
                </a:lnTo>
                <a:lnTo>
                  <a:pt x="8911" y="694"/>
                </a:lnTo>
                <a:lnTo>
                  <a:pt x="8909" y="700"/>
                </a:lnTo>
                <a:lnTo>
                  <a:pt x="8905" y="706"/>
                </a:lnTo>
                <a:lnTo>
                  <a:pt x="8901" y="711"/>
                </a:lnTo>
                <a:lnTo>
                  <a:pt x="8896" y="716"/>
                </a:lnTo>
                <a:lnTo>
                  <a:pt x="8890" y="719"/>
                </a:lnTo>
                <a:lnTo>
                  <a:pt x="8884" y="721"/>
                </a:lnTo>
                <a:lnTo>
                  <a:pt x="8877" y="722"/>
                </a:lnTo>
                <a:close/>
                <a:moveTo>
                  <a:pt x="10466" y="722"/>
                </a:moveTo>
                <a:lnTo>
                  <a:pt x="10380" y="722"/>
                </a:lnTo>
                <a:lnTo>
                  <a:pt x="10372" y="721"/>
                </a:lnTo>
                <a:lnTo>
                  <a:pt x="10366" y="719"/>
                </a:lnTo>
                <a:lnTo>
                  <a:pt x="10360" y="716"/>
                </a:lnTo>
                <a:lnTo>
                  <a:pt x="10355" y="711"/>
                </a:lnTo>
                <a:lnTo>
                  <a:pt x="10351" y="706"/>
                </a:lnTo>
                <a:lnTo>
                  <a:pt x="10348" y="700"/>
                </a:lnTo>
                <a:lnTo>
                  <a:pt x="10346" y="694"/>
                </a:lnTo>
                <a:lnTo>
                  <a:pt x="10345" y="686"/>
                </a:lnTo>
                <a:lnTo>
                  <a:pt x="10345" y="43"/>
                </a:lnTo>
                <a:lnTo>
                  <a:pt x="10346" y="35"/>
                </a:lnTo>
                <a:lnTo>
                  <a:pt x="10348" y="29"/>
                </a:lnTo>
                <a:lnTo>
                  <a:pt x="10351" y="23"/>
                </a:lnTo>
                <a:lnTo>
                  <a:pt x="10355" y="18"/>
                </a:lnTo>
                <a:lnTo>
                  <a:pt x="10360" y="13"/>
                </a:lnTo>
                <a:lnTo>
                  <a:pt x="10366" y="10"/>
                </a:lnTo>
                <a:lnTo>
                  <a:pt x="10372" y="8"/>
                </a:lnTo>
                <a:lnTo>
                  <a:pt x="10380" y="7"/>
                </a:lnTo>
                <a:lnTo>
                  <a:pt x="10466" y="7"/>
                </a:lnTo>
                <a:lnTo>
                  <a:pt x="10473" y="8"/>
                </a:lnTo>
                <a:lnTo>
                  <a:pt x="10480" y="10"/>
                </a:lnTo>
                <a:lnTo>
                  <a:pt x="10485" y="13"/>
                </a:lnTo>
                <a:lnTo>
                  <a:pt x="10490" y="18"/>
                </a:lnTo>
                <a:lnTo>
                  <a:pt x="10496" y="23"/>
                </a:lnTo>
                <a:lnTo>
                  <a:pt x="10499" y="29"/>
                </a:lnTo>
                <a:lnTo>
                  <a:pt x="10501" y="35"/>
                </a:lnTo>
                <a:lnTo>
                  <a:pt x="10501" y="43"/>
                </a:lnTo>
                <a:lnTo>
                  <a:pt x="10501" y="284"/>
                </a:lnTo>
                <a:lnTo>
                  <a:pt x="11008" y="284"/>
                </a:lnTo>
                <a:lnTo>
                  <a:pt x="11008" y="43"/>
                </a:lnTo>
                <a:lnTo>
                  <a:pt x="11009" y="35"/>
                </a:lnTo>
                <a:lnTo>
                  <a:pt x="11011" y="29"/>
                </a:lnTo>
                <a:lnTo>
                  <a:pt x="11014" y="23"/>
                </a:lnTo>
                <a:lnTo>
                  <a:pt x="11018" y="18"/>
                </a:lnTo>
                <a:lnTo>
                  <a:pt x="11023" y="13"/>
                </a:lnTo>
                <a:lnTo>
                  <a:pt x="11029" y="10"/>
                </a:lnTo>
                <a:lnTo>
                  <a:pt x="11036" y="8"/>
                </a:lnTo>
                <a:lnTo>
                  <a:pt x="11043" y="7"/>
                </a:lnTo>
                <a:lnTo>
                  <a:pt x="11129" y="7"/>
                </a:lnTo>
                <a:lnTo>
                  <a:pt x="11136" y="8"/>
                </a:lnTo>
                <a:lnTo>
                  <a:pt x="11142" y="10"/>
                </a:lnTo>
                <a:lnTo>
                  <a:pt x="11148" y="13"/>
                </a:lnTo>
                <a:lnTo>
                  <a:pt x="11154" y="18"/>
                </a:lnTo>
                <a:lnTo>
                  <a:pt x="11158" y="23"/>
                </a:lnTo>
                <a:lnTo>
                  <a:pt x="11161" y="29"/>
                </a:lnTo>
                <a:lnTo>
                  <a:pt x="11163" y="35"/>
                </a:lnTo>
                <a:lnTo>
                  <a:pt x="11164" y="43"/>
                </a:lnTo>
                <a:lnTo>
                  <a:pt x="11164" y="686"/>
                </a:lnTo>
                <a:lnTo>
                  <a:pt x="11163" y="694"/>
                </a:lnTo>
                <a:lnTo>
                  <a:pt x="11161" y="700"/>
                </a:lnTo>
                <a:lnTo>
                  <a:pt x="11158" y="706"/>
                </a:lnTo>
                <a:lnTo>
                  <a:pt x="11154" y="711"/>
                </a:lnTo>
                <a:lnTo>
                  <a:pt x="11148" y="716"/>
                </a:lnTo>
                <a:lnTo>
                  <a:pt x="11142" y="719"/>
                </a:lnTo>
                <a:lnTo>
                  <a:pt x="11136" y="721"/>
                </a:lnTo>
                <a:lnTo>
                  <a:pt x="11129" y="722"/>
                </a:lnTo>
                <a:lnTo>
                  <a:pt x="11043" y="722"/>
                </a:lnTo>
                <a:lnTo>
                  <a:pt x="11036" y="721"/>
                </a:lnTo>
                <a:lnTo>
                  <a:pt x="11029" y="719"/>
                </a:lnTo>
                <a:lnTo>
                  <a:pt x="11023" y="716"/>
                </a:lnTo>
                <a:lnTo>
                  <a:pt x="11018" y="711"/>
                </a:lnTo>
                <a:lnTo>
                  <a:pt x="11014" y="706"/>
                </a:lnTo>
                <a:lnTo>
                  <a:pt x="11011" y="700"/>
                </a:lnTo>
                <a:lnTo>
                  <a:pt x="11009" y="694"/>
                </a:lnTo>
                <a:lnTo>
                  <a:pt x="11008" y="686"/>
                </a:lnTo>
                <a:lnTo>
                  <a:pt x="11008" y="425"/>
                </a:lnTo>
                <a:lnTo>
                  <a:pt x="10501" y="425"/>
                </a:lnTo>
                <a:lnTo>
                  <a:pt x="10501" y="686"/>
                </a:lnTo>
                <a:lnTo>
                  <a:pt x="10501" y="694"/>
                </a:lnTo>
                <a:lnTo>
                  <a:pt x="10499" y="700"/>
                </a:lnTo>
                <a:lnTo>
                  <a:pt x="10496" y="706"/>
                </a:lnTo>
                <a:lnTo>
                  <a:pt x="10490" y="711"/>
                </a:lnTo>
                <a:lnTo>
                  <a:pt x="10485" y="716"/>
                </a:lnTo>
                <a:lnTo>
                  <a:pt x="10480" y="719"/>
                </a:lnTo>
                <a:lnTo>
                  <a:pt x="10473" y="721"/>
                </a:lnTo>
                <a:lnTo>
                  <a:pt x="10466" y="722"/>
                </a:lnTo>
                <a:close/>
                <a:moveTo>
                  <a:pt x="11600" y="722"/>
                </a:moveTo>
                <a:lnTo>
                  <a:pt x="11514" y="722"/>
                </a:lnTo>
                <a:lnTo>
                  <a:pt x="11507" y="721"/>
                </a:lnTo>
                <a:lnTo>
                  <a:pt x="11500" y="719"/>
                </a:lnTo>
                <a:lnTo>
                  <a:pt x="11494" y="716"/>
                </a:lnTo>
                <a:lnTo>
                  <a:pt x="11488" y="711"/>
                </a:lnTo>
                <a:lnTo>
                  <a:pt x="11484" y="706"/>
                </a:lnTo>
                <a:lnTo>
                  <a:pt x="11481" y="700"/>
                </a:lnTo>
                <a:lnTo>
                  <a:pt x="11479" y="694"/>
                </a:lnTo>
                <a:lnTo>
                  <a:pt x="11479" y="686"/>
                </a:lnTo>
                <a:lnTo>
                  <a:pt x="11479" y="43"/>
                </a:lnTo>
                <a:lnTo>
                  <a:pt x="11479" y="35"/>
                </a:lnTo>
                <a:lnTo>
                  <a:pt x="11481" y="29"/>
                </a:lnTo>
                <a:lnTo>
                  <a:pt x="11484" y="23"/>
                </a:lnTo>
                <a:lnTo>
                  <a:pt x="11488" y="18"/>
                </a:lnTo>
                <a:lnTo>
                  <a:pt x="11494" y="13"/>
                </a:lnTo>
                <a:lnTo>
                  <a:pt x="11500" y="10"/>
                </a:lnTo>
                <a:lnTo>
                  <a:pt x="11507" y="8"/>
                </a:lnTo>
                <a:lnTo>
                  <a:pt x="11514" y="7"/>
                </a:lnTo>
                <a:lnTo>
                  <a:pt x="11600" y="7"/>
                </a:lnTo>
                <a:lnTo>
                  <a:pt x="11607" y="8"/>
                </a:lnTo>
                <a:lnTo>
                  <a:pt x="11614" y="10"/>
                </a:lnTo>
                <a:lnTo>
                  <a:pt x="11620" y="13"/>
                </a:lnTo>
                <a:lnTo>
                  <a:pt x="11625" y="18"/>
                </a:lnTo>
                <a:lnTo>
                  <a:pt x="11629" y="23"/>
                </a:lnTo>
                <a:lnTo>
                  <a:pt x="11632" y="29"/>
                </a:lnTo>
                <a:lnTo>
                  <a:pt x="11634" y="35"/>
                </a:lnTo>
                <a:lnTo>
                  <a:pt x="11635" y="43"/>
                </a:lnTo>
                <a:lnTo>
                  <a:pt x="11635" y="686"/>
                </a:lnTo>
                <a:lnTo>
                  <a:pt x="11634" y="694"/>
                </a:lnTo>
                <a:lnTo>
                  <a:pt x="11632" y="700"/>
                </a:lnTo>
                <a:lnTo>
                  <a:pt x="11629" y="706"/>
                </a:lnTo>
                <a:lnTo>
                  <a:pt x="11625" y="711"/>
                </a:lnTo>
                <a:lnTo>
                  <a:pt x="11620" y="716"/>
                </a:lnTo>
                <a:lnTo>
                  <a:pt x="11614" y="719"/>
                </a:lnTo>
                <a:lnTo>
                  <a:pt x="11607" y="721"/>
                </a:lnTo>
                <a:lnTo>
                  <a:pt x="11600" y="722"/>
                </a:lnTo>
                <a:close/>
                <a:moveTo>
                  <a:pt x="12218" y="522"/>
                </a:moveTo>
                <a:lnTo>
                  <a:pt x="11972" y="522"/>
                </a:lnTo>
                <a:lnTo>
                  <a:pt x="11965" y="521"/>
                </a:lnTo>
                <a:lnTo>
                  <a:pt x="11958" y="518"/>
                </a:lnTo>
                <a:lnTo>
                  <a:pt x="11952" y="515"/>
                </a:lnTo>
                <a:lnTo>
                  <a:pt x="11947" y="511"/>
                </a:lnTo>
                <a:lnTo>
                  <a:pt x="11943" y="506"/>
                </a:lnTo>
                <a:lnTo>
                  <a:pt x="11940" y="500"/>
                </a:lnTo>
                <a:lnTo>
                  <a:pt x="11938" y="494"/>
                </a:lnTo>
                <a:lnTo>
                  <a:pt x="11937" y="486"/>
                </a:lnTo>
                <a:lnTo>
                  <a:pt x="11937" y="415"/>
                </a:lnTo>
                <a:lnTo>
                  <a:pt x="11938" y="409"/>
                </a:lnTo>
                <a:lnTo>
                  <a:pt x="11940" y="401"/>
                </a:lnTo>
                <a:lnTo>
                  <a:pt x="11943" y="395"/>
                </a:lnTo>
                <a:lnTo>
                  <a:pt x="11947" y="390"/>
                </a:lnTo>
                <a:lnTo>
                  <a:pt x="11952" y="386"/>
                </a:lnTo>
                <a:lnTo>
                  <a:pt x="11958" y="383"/>
                </a:lnTo>
                <a:lnTo>
                  <a:pt x="11965" y="381"/>
                </a:lnTo>
                <a:lnTo>
                  <a:pt x="11972" y="380"/>
                </a:lnTo>
                <a:lnTo>
                  <a:pt x="12218" y="380"/>
                </a:lnTo>
                <a:lnTo>
                  <a:pt x="12225" y="381"/>
                </a:lnTo>
                <a:lnTo>
                  <a:pt x="12233" y="383"/>
                </a:lnTo>
                <a:lnTo>
                  <a:pt x="12239" y="386"/>
                </a:lnTo>
                <a:lnTo>
                  <a:pt x="12244" y="390"/>
                </a:lnTo>
                <a:lnTo>
                  <a:pt x="12248" y="395"/>
                </a:lnTo>
                <a:lnTo>
                  <a:pt x="12251" y="401"/>
                </a:lnTo>
                <a:lnTo>
                  <a:pt x="12253" y="409"/>
                </a:lnTo>
                <a:lnTo>
                  <a:pt x="12254" y="415"/>
                </a:lnTo>
                <a:lnTo>
                  <a:pt x="12254" y="486"/>
                </a:lnTo>
                <a:lnTo>
                  <a:pt x="12253" y="494"/>
                </a:lnTo>
                <a:lnTo>
                  <a:pt x="12251" y="500"/>
                </a:lnTo>
                <a:lnTo>
                  <a:pt x="12248" y="506"/>
                </a:lnTo>
                <a:lnTo>
                  <a:pt x="12244" y="511"/>
                </a:lnTo>
                <a:lnTo>
                  <a:pt x="12239" y="515"/>
                </a:lnTo>
                <a:lnTo>
                  <a:pt x="12233" y="518"/>
                </a:lnTo>
                <a:lnTo>
                  <a:pt x="12225" y="521"/>
                </a:lnTo>
                <a:lnTo>
                  <a:pt x="12218" y="522"/>
                </a:lnTo>
                <a:close/>
                <a:moveTo>
                  <a:pt x="12928" y="722"/>
                </a:moveTo>
                <a:lnTo>
                  <a:pt x="12841" y="722"/>
                </a:lnTo>
                <a:lnTo>
                  <a:pt x="12834" y="721"/>
                </a:lnTo>
                <a:lnTo>
                  <a:pt x="12828" y="719"/>
                </a:lnTo>
                <a:lnTo>
                  <a:pt x="12822" y="716"/>
                </a:lnTo>
                <a:lnTo>
                  <a:pt x="12817" y="711"/>
                </a:lnTo>
                <a:lnTo>
                  <a:pt x="12813" y="706"/>
                </a:lnTo>
                <a:lnTo>
                  <a:pt x="12808" y="700"/>
                </a:lnTo>
                <a:lnTo>
                  <a:pt x="12806" y="694"/>
                </a:lnTo>
                <a:lnTo>
                  <a:pt x="12806" y="686"/>
                </a:lnTo>
                <a:lnTo>
                  <a:pt x="12806" y="149"/>
                </a:lnTo>
                <a:lnTo>
                  <a:pt x="12518" y="149"/>
                </a:lnTo>
                <a:lnTo>
                  <a:pt x="12512" y="148"/>
                </a:lnTo>
                <a:lnTo>
                  <a:pt x="12505" y="146"/>
                </a:lnTo>
                <a:lnTo>
                  <a:pt x="12498" y="143"/>
                </a:lnTo>
                <a:lnTo>
                  <a:pt x="12493" y="139"/>
                </a:lnTo>
                <a:lnTo>
                  <a:pt x="12489" y="134"/>
                </a:lnTo>
                <a:lnTo>
                  <a:pt x="12486" y="128"/>
                </a:lnTo>
                <a:lnTo>
                  <a:pt x="12484" y="120"/>
                </a:lnTo>
                <a:lnTo>
                  <a:pt x="12483" y="114"/>
                </a:lnTo>
                <a:lnTo>
                  <a:pt x="12483" y="43"/>
                </a:lnTo>
                <a:lnTo>
                  <a:pt x="12484" y="35"/>
                </a:lnTo>
                <a:lnTo>
                  <a:pt x="12486" y="29"/>
                </a:lnTo>
                <a:lnTo>
                  <a:pt x="12489" y="23"/>
                </a:lnTo>
                <a:lnTo>
                  <a:pt x="12493" y="18"/>
                </a:lnTo>
                <a:lnTo>
                  <a:pt x="12498" y="13"/>
                </a:lnTo>
                <a:lnTo>
                  <a:pt x="12505" y="10"/>
                </a:lnTo>
                <a:lnTo>
                  <a:pt x="12512" y="8"/>
                </a:lnTo>
                <a:lnTo>
                  <a:pt x="12518" y="7"/>
                </a:lnTo>
                <a:lnTo>
                  <a:pt x="13250" y="7"/>
                </a:lnTo>
                <a:lnTo>
                  <a:pt x="13257" y="8"/>
                </a:lnTo>
                <a:lnTo>
                  <a:pt x="13263" y="10"/>
                </a:lnTo>
                <a:lnTo>
                  <a:pt x="13269" y="13"/>
                </a:lnTo>
                <a:lnTo>
                  <a:pt x="13274" y="18"/>
                </a:lnTo>
                <a:lnTo>
                  <a:pt x="13279" y="23"/>
                </a:lnTo>
                <a:lnTo>
                  <a:pt x="13283" y="29"/>
                </a:lnTo>
                <a:lnTo>
                  <a:pt x="13285" y="35"/>
                </a:lnTo>
                <a:lnTo>
                  <a:pt x="13285" y="43"/>
                </a:lnTo>
                <a:lnTo>
                  <a:pt x="13285" y="114"/>
                </a:lnTo>
                <a:lnTo>
                  <a:pt x="13285" y="120"/>
                </a:lnTo>
                <a:lnTo>
                  <a:pt x="13283" y="128"/>
                </a:lnTo>
                <a:lnTo>
                  <a:pt x="13279" y="134"/>
                </a:lnTo>
                <a:lnTo>
                  <a:pt x="13274" y="139"/>
                </a:lnTo>
                <a:lnTo>
                  <a:pt x="13269" y="143"/>
                </a:lnTo>
                <a:lnTo>
                  <a:pt x="13263" y="146"/>
                </a:lnTo>
                <a:lnTo>
                  <a:pt x="13257" y="148"/>
                </a:lnTo>
                <a:lnTo>
                  <a:pt x="13250" y="149"/>
                </a:lnTo>
                <a:lnTo>
                  <a:pt x="12962" y="149"/>
                </a:lnTo>
                <a:lnTo>
                  <a:pt x="12962" y="686"/>
                </a:lnTo>
                <a:lnTo>
                  <a:pt x="12961" y="694"/>
                </a:lnTo>
                <a:lnTo>
                  <a:pt x="12959" y="700"/>
                </a:lnTo>
                <a:lnTo>
                  <a:pt x="12956" y="706"/>
                </a:lnTo>
                <a:lnTo>
                  <a:pt x="12952" y="711"/>
                </a:lnTo>
                <a:lnTo>
                  <a:pt x="12947" y="716"/>
                </a:lnTo>
                <a:lnTo>
                  <a:pt x="12941" y="719"/>
                </a:lnTo>
                <a:lnTo>
                  <a:pt x="12935" y="721"/>
                </a:lnTo>
                <a:lnTo>
                  <a:pt x="12928" y="722"/>
                </a:lnTo>
                <a:close/>
                <a:moveTo>
                  <a:pt x="14192" y="722"/>
                </a:moveTo>
                <a:lnTo>
                  <a:pt x="13562" y="722"/>
                </a:lnTo>
                <a:lnTo>
                  <a:pt x="13555" y="721"/>
                </a:lnTo>
                <a:lnTo>
                  <a:pt x="13549" y="719"/>
                </a:lnTo>
                <a:lnTo>
                  <a:pt x="13542" y="716"/>
                </a:lnTo>
                <a:lnTo>
                  <a:pt x="13537" y="711"/>
                </a:lnTo>
                <a:lnTo>
                  <a:pt x="13533" y="706"/>
                </a:lnTo>
                <a:lnTo>
                  <a:pt x="13530" y="700"/>
                </a:lnTo>
                <a:lnTo>
                  <a:pt x="13528" y="694"/>
                </a:lnTo>
                <a:lnTo>
                  <a:pt x="13527" y="686"/>
                </a:lnTo>
                <a:lnTo>
                  <a:pt x="13527" y="43"/>
                </a:lnTo>
                <a:lnTo>
                  <a:pt x="13528" y="35"/>
                </a:lnTo>
                <a:lnTo>
                  <a:pt x="13530" y="29"/>
                </a:lnTo>
                <a:lnTo>
                  <a:pt x="13533" y="23"/>
                </a:lnTo>
                <a:lnTo>
                  <a:pt x="13537" y="18"/>
                </a:lnTo>
                <a:lnTo>
                  <a:pt x="13542" y="13"/>
                </a:lnTo>
                <a:lnTo>
                  <a:pt x="13549" y="10"/>
                </a:lnTo>
                <a:lnTo>
                  <a:pt x="13555" y="8"/>
                </a:lnTo>
                <a:lnTo>
                  <a:pt x="13562" y="7"/>
                </a:lnTo>
                <a:lnTo>
                  <a:pt x="14189" y="7"/>
                </a:lnTo>
                <a:lnTo>
                  <a:pt x="14196" y="8"/>
                </a:lnTo>
                <a:lnTo>
                  <a:pt x="14202" y="10"/>
                </a:lnTo>
                <a:lnTo>
                  <a:pt x="14209" y="13"/>
                </a:lnTo>
                <a:lnTo>
                  <a:pt x="14214" y="18"/>
                </a:lnTo>
                <a:lnTo>
                  <a:pt x="14218" y="23"/>
                </a:lnTo>
                <a:lnTo>
                  <a:pt x="14221" y="29"/>
                </a:lnTo>
                <a:lnTo>
                  <a:pt x="14223" y="35"/>
                </a:lnTo>
                <a:lnTo>
                  <a:pt x="14224" y="43"/>
                </a:lnTo>
                <a:lnTo>
                  <a:pt x="14224" y="114"/>
                </a:lnTo>
                <a:lnTo>
                  <a:pt x="14223" y="120"/>
                </a:lnTo>
                <a:lnTo>
                  <a:pt x="14221" y="128"/>
                </a:lnTo>
                <a:lnTo>
                  <a:pt x="14218" y="134"/>
                </a:lnTo>
                <a:lnTo>
                  <a:pt x="14214" y="139"/>
                </a:lnTo>
                <a:lnTo>
                  <a:pt x="14209" y="143"/>
                </a:lnTo>
                <a:lnTo>
                  <a:pt x="14202" y="146"/>
                </a:lnTo>
                <a:lnTo>
                  <a:pt x="14196" y="148"/>
                </a:lnTo>
                <a:lnTo>
                  <a:pt x="14189" y="149"/>
                </a:lnTo>
                <a:lnTo>
                  <a:pt x="13683" y="149"/>
                </a:lnTo>
                <a:lnTo>
                  <a:pt x="13683" y="284"/>
                </a:lnTo>
                <a:lnTo>
                  <a:pt x="14168" y="284"/>
                </a:lnTo>
                <a:lnTo>
                  <a:pt x="14175" y="284"/>
                </a:lnTo>
                <a:lnTo>
                  <a:pt x="14181" y="286"/>
                </a:lnTo>
                <a:lnTo>
                  <a:pt x="14187" y="290"/>
                </a:lnTo>
                <a:lnTo>
                  <a:pt x="14192" y="295"/>
                </a:lnTo>
                <a:lnTo>
                  <a:pt x="14196" y="300"/>
                </a:lnTo>
                <a:lnTo>
                  <a:pt x="14199" y="306"/>
                </a:lnTo>
                <a:lnTo>
                  <a:pt x="14201" y="312"/>
                </a:lnTo>
                <a:lnTo>
                  <a:pt x="14202" y="319"/>
                </a:lnTo>
                <a:lnTo>
                  <a:pt x="14202" y="390"/>
                </a:lnTo>
                <a:lnTo>
                  <a:pt x="14201" y="397"/>
                </a:lnTo>
                <a:lnTo>
                  <a:pt x="14199" y="404"/>
                </a:lnTo>
                <a:lnTo>
                  <a:pt x="14196" y="410"/>
                </a:lnTo>
                <a:lnTo>
                  <a:pt x="14192" y="415"/>
                </a:lnTo>
                <a:lnTo>
                  <a:pt x="14187" y="420"/>
                </a:lnTo>
                <a:lnTo>
                  <a:pt x="14181" y="423"/>
                </a:lnTo>
                <a:lnTo>
                  <a:pt x="14175" y="425"/>
                </a:lnTo>
                <a:lnTo>
                  <a:pt x="14168" y="425"/>
                </a:lnTo>
                <a:lnTo>
                  <a:pt x="13683" y="425"/>
                </a:lnTo>
                <a:lnTo>
                  <a:pt x="13683" y="581"/>
                </a:lnTo>
                <a:lnTo>
                  <a:pt x="14192" y="581"/>
                </a:lnTo>
                <a:lnTo>
                  <a:pt x="14199" y="581"/>
                </a:lnTo>
                <a:lnTo>
                  <a:pt x="14206" y="583"/>
                </a:lnTo>
                <a:lnTo>
                  <a:pt x="14212" y="586"/>
                </a:lnTo>
                <a:lnTo>
                  <a:pt x="14217" y="590"/>
                </a:lnTo>
                <a:lnTo>
                  <a:pt x="14221" y="595"/>
                </a:lnTo>
                <a:lnTo>
                  <a:pt x="14225" y="601"/>
                </a:lnTo>
                <a:lnTo>
                  <a:pt x="14227" y="609"/>
                </a:lnTo>
                <a:lnTo>
                  <a:pt x="14227" y="616"/>
                </a:lnTo>
                <a:lnTo>
                  <a:pt x="14227" y="686"/>
                </a:lnTo>
                <a:lnTo>
                  <a:pt x="14227" y="694"/>
                </a:lnTo>
                <a:lnTo>
                  <a:pt x="14225" y="700"/>
                </a:lnTo>
                <a:lnTo>
                  <a:pt x="14221" y="706"/>
                </a:lnTo>
                <a:lnTo>
                  <a:pt x="14217" y="711"/>
                </a:lnTo>
                <a:lnTo>
                  <a:pt x="14212" y="716"/>
                </a:lnTo>
                <a:lnTo>
                  <a:pt x="14206" y="719"/>
                </a:lnTo>
                <a:lnTo>
                  <a:pt x="14199" y="721"/>
                </a:lnTo>
                <a:lnTo>
                  <a:pt x="14192" y="722"/>
                </a:lnTo>
                <a:close/>
                <a:moveTo>
                  <a:pt x="14488" y="513"/>
                </a:moveTo>
                <a:lnTo>
                  <a:pt x="14486" y="499"/>
                </a:lnTo>
                <a:lnTo>
                  <a:pt x="14486" y="483"/>
                </a:lnTo>
                <a:lnTo>
                  <a:pt x="14485" y="469"/>
                </a:lnTo>
                <a:lnTo>
                  <a:pt x="14485" y="452"/>
                </a:lnTo>
                <a:lnTo>
                  <a:pt x="14485" y="277"/>
                </a:lnTo>
                <a:lnTo>
                  <a:pt x="14485" y="260"/>
                </a:lnTo>
                <a:lnTo>
                  <a:pt x="14486" y="246"/>
                </a:lnTo>
                <a:lnTo>
                  <a:pt x="14486" y="230"/>
                </a:lnTo>
                <a:lnTo>
                  <a:pt x="14488" y="216"/>
                </a:lnTo>
                <a:lnTo>
                  <a:pt x="14489" y="201"/>
                </a:lnTo>
                <a:lnTo>
                  <a:pt x="14491" y="188"/>
                </a:lnTo>
                <a:lnTo>
                  <a:pt x="14494" y="174"/>
                </a:lnTo>
                <a:lnTo>
                  <a:pt x="14497" y="162"/>
                </a:lnTo>
                <a:lnTo>
                  <a:pt x="14500" y="148"/>
                </a:lnTo>
                <a:lnTo>
                  <a:pt x="14504" y="136"/>
                </a:lnTo>
                <a:lnTo>
                  <a:pt x="14509" y="124"/>
                </a:lnTo>
                <a:lnTo>
                  <a:pt x="14515" y="112"/>
                </a:lnTo>
                <a:lnTo>
                  <a:pt x="14521" y="102"/>
                </a:lnTo>
                <a:lnTo>
                  <a:pt x="14527" y="91"/>
                </a:lnTo>
                <a:lnTo>
                  <a:pt x="14534" y="81"/>
                </a:lnTo>
                <a:lnTo>
                  <a:pt x="14541" y="72"/>
                </a:lnTo>
                <a:lnTo>
                  <a:pt x="14542" y="72"/>
                </a:lnTo>
                <a:lnTo>
                  <a:pt x="14542" y="72"/>
                </a:lnTo>
                <a:lnTo>
                  <a:pt x="14550" y="62"/>
                </a:lnTo>
                <a:lnTo>
                  <a:pt x="14560" y="54"/>
                </a:lnTo>
                <a:lnTo>
                  <a:pt x="14570" y="46"/>
                </a:lnTo>
                <a:lnTo>
                  <a:pt x="14580" y="38"/>
                </a:lnTo>
                <a:lnTo>
                  <a:pt x="14591" y="32"/>
                </a:lnTo>
                <a:lnTo>
                  <a:pt x="14602" y="27"/>
                </a:lnTo>
                <a:lnTo>
                  <a:pt x="14614" y="22"/>
                </a:lnTo>
                <a:lnTo>
                  <a:pt x="14627" y="17"/>
                </a:lnTo>
                <a:lnTo>
                  <a:pt x="14640" y="12"/>
                </a:lnTo>
                <a:lnTo>
                  <a:pt x="14653" y="9"/>
                </a:lnTo>
                <a:lnTo>
                  <a:pt x="14668" y="6"/>
                </a:lnTo>
                <a:lnTo>
                  <a:pt x="14682" y="4"/>
                </a:lnTo>
                <a:lnTo>
                  <a:pt x="14697" y="2"/>
                </a:lnTo>
                <a:lnTo>
                  <a:pt x="14713" y="1"/>
                </a:lnTo>
                <a:lnTo>
                  <a:pt x="14730" y="0"/>
                </a:lnTo>
                <a:lnTo>
                  <a:pt x="14747" y="0"/>
                </a:lnTo>
                <a:lnTo>
                  <a:pt x="15077" y="0"/>
                </a:lnTo>
                <a:lnTo>
                  <a:pt x="15108" y="1"/>
                </a:lnTo>
                <a:lnTo>
                  <a:pt x="15137" y="4"/>
                </a:lnTo>
                <a:lnTo>
                  <a:pt x="15150" y="6"/>
                </a:lnTo>
                <a:lnTo>
                  <a:pt x="15162" y="8"/>
                </a:lnTo>
                <a:lnTo>
                  <a:pt x="15175" y="11"/>
                </a:lnTo>
                <a:lnTo>
                  <a:pt x="15186" y="15"/>
                </a:lnTo>
                <a:lnTo>
                  <a:pt x="15197" y="19"/>
                </a:lnTo>
                <a:lnTo>
                  <a:pt x="15207" y="23"/>
                </a:lnTo>
                <a:lnTo>
                  <a:pt x="15218" y="28"/>
                </a:lnTo>
                <a:lnTo>
                  <a:pt x="15226" y="32"/>
                </a:lnTo>
                <a:lnTo>
                  <a:pt x="15235" y="38"/>
                </a:lnTo>
                <a:lnTo>
                  <a:pt x="15244" y="45"/>
                </a:lnTo>
                <a:lnTo>
                  <a:pt x="15253" y="51"/>
                </a:lnTo>
                <a:lnTo>
                  <a:pt x="15260" y="57"/>
                </a:lnTo>
                <a:lnTo>
                  <a:pt x="15267" y="64"/>
                </a:lnTo>
                <a:lnTo>
                  <a:pt x="15273" y="72"/>
                </a:lnTo>
                <a:lnTo>
                  <a:pt x="15279" y="80"/>
                </a:lnTo>
                <a:lnTo>
                  <a:pt x="15286" y="88"/>
                </a:lnTo>
                <a:lnTo>
                  <a:pt x="15290" y="96"/>
                </a:lnTo>
                <a:lnTo>
                  <a:pt x="15295" y="105"/>
                </a:lnTo>
                <a:lnTo>
                  <a:pt x="15298" y="114"/>
                </a:lnTo>
                <a:lnTo>
                  <a:pt x="15302" y="123"/>
                </a:lnTo>
                <a:lnTo>
                  <a:pt x="15306" y="141"/>
                </a:lnTo>
                <a:lnTo>
                  <a:pt x="15310" y="159"/>
                </a:lnTo>
                <a:lnTo>
                  <a:pt x="15312" y="177"/>
                </a:lnTo>
                <a:lnTo>
                  <a:pt x="15312" y="195"/>
                </a:lnTo>
                <a:lnTo>
                  <a:pt x="15312" y="251"/>
                </a:lnTo>
                <a:lnTo>
                  <a:pt x="15312" y="258"/>
                </a:lnTo>
                <a:lnTo>
                  <a:pt x="15310" y="264"/>
                </a:lnTo>
                <a:lnTo>
                  <a:pt x="15306" y="271"/>
                </a:lnTo>
                <a:lnTo>
                  <a:pt x="15302" y="276"/>
                </a:lnTo>
                <a:lnTo>
                  <a:pt x="15297" y="280"/>
                </a:lnTo>
                <a:lnTo>
                  <a:pt x="15292" y="283"/>
                </a:lnTo>
                <a:lnTo>
                  <a:pt x="15284" y="285"/>
                </a:lnTo>
                <a:lnTo>
                  <a:pt x="15277" y="286"/>
                </a:lnTo>
                <a:lnTo>
                  <a:pt x="15201" y="286"/>
                </a:lnTo>
                <a:lnTo>
                  <a:pt x="15195" y="285"/>
                </a:lnTo>
                <a:lnTo>
                  <a:pt x="15188" y="283"/>
                </a:lnTo>
                <a:lnTo>
                  <a:pt x="15182" y="280"/>
                </a:lnTo>
                <a:lnTo>
                  <a:pt x="15177" y="276"/>
                </a:lnTo>
                <a:lnTo>
                  <a:pt x="15173" y="271"/>
                </a:lnTo>
                <a:lnTo>
                  <a:pt x="15170" y="264"/>
                </a:lnTo>
                <a:lnTo>
                  <a:pt x="15167" y="258"/>
                </a:lnTo>
                <a:lnTo>
                  <a:pt x="15166" y="251"/>
                </a:lnTo>
                <a:lnTo>
                  <a:pt x="15166" y="221"/>
                </a:lnTo>
                <a:lnTo>
                  <a:pt x="15166" y="206"/>
                </a:lnTo>
                <a:lnTo>
                  <a:pt x="15164" y="193"/>
                </a:lnTo>
                <a:lnTo>
                  <a:pt x="15162" y="183"/>
                </a:lnTo>
                <a:lnTo>
                  <a:pt x="15159" y="173"/>
                </a:lnTo>
                <a:lnTo>
                  <a:pt x="15155" y="167"/>
                </a:lnTo>
                <a:lnTo>
                  <a:pt x="15151" y="161"/>
                </a:lnTo>
                <a:lnTo>
                  <a:pt x="15146" y="157"/>
                </a:lnTo>
                <a:lnTo>
                  <a:pt x="15141" y="153"/>
                </a:lnTo>
                <a:lnTo>
                  <a:pt x="15135" y="150"/>
                </a:lnTo>
                <a:lnTo>
                  <a:pt x="15126" y="147"/>
                </a:lnTo>
                <a:lnTo>
                  <a:pt x="15118" y="145"/>
                </a:lnTo>
                <a:lnTo>
                  <a:pt x="15109" y="144"/>
                </a:lnTo>
                <a:lnTo>
                  <a:pt x="15097" y="143"/>
                </a:lnTo>
                <a:lnTo>
                  <a:pt x="15083" y="142"/>
                </a:lnTo>
                <a:lnTo>
                  <a:pt x="15070" y="142"/>
                </a:lnTo>
                <a:lnTo>
                  <a:pt x="15056" y="142"/>
                </a:lnTo>
                <a:lnTo>
                  <a:pt x="14756" y="142"/>
                </a:lnTo>
                <a:lnTo>
                  <a:pt x="14741" y="142"/>
                </a:lnTo>
                <a:lnTo>
                  <a:pt x="14729" y="143"/>
                </a:lnTo>
                <a:lnTo>
                  <a:pt x="14729" y="143"/>
                </a:lnTo>
                <a:lnTo>
                  <a:pt x="14729" y="143"/>
                </a:lnTo>
                <a:lnTo>
                  <a:pt x="14717" y="144"/>
                </a:lnTo>
                <a:lnTo>
                  <a:pt x="14704" y="146"/>
                </a:lnTo>
                <a:lnTo>
                  <a:pt x="14695" y="149"/>
                </a:lnTo>
                <a:lnTo>
                  <a:pt x="14686" y="152"/>
                </a:lnTo>
                <a:lnTo>
                  <a:pt x="14678" y="157"/>
                </a:lnTo>
                <a:lnTo>
                  <a:pt x="14671" y="162"/>
                </a:lnTo>
                <a:lnTo>
                  <a:pt x="14671" y="162"/>
                </a:lnTo>
                <a:lnTo>
                  <a:pt x="14664" y="167"/>
                </a:lnTo>
                <a:lnTo>
                  <a:pt x="14659" y="173"/>
                </a:lnTo>
                <a:lnTo>
                  <a:pt x="14654" y="180"/>
                </a:lnTo>
                <a:lnTo>
                  <a:pt x="14649" y="190"/>
                </a:lnTo>
                <a:lnTo>
                  <a:pt x="14649" y="190"/>
                </a:lnTo>
                <a:lnTo>
                  <a:pt x="14646" y="200"/>
                </a:lnTo>
                <a:lnTo>
                  <a:pt x="14643" y="213"/>
                </a:lnTo>
                <a:lnTo>
                  <a:pt x="14641" y="227"/>
                </a:lnTo>
                <a:lnTo>
                  <a:pt x="14641" y="244"/>
                </a:lnTo>
                <a:lnTo>
                  <a:pt x="14641" y="485"/>
                </a:lnTo>
                <a:lnTo>
                  <a:pt x="14641" y="495"/>
                </a:lnTo>
                <a:lnTo>
                  <a:pt x="14642" y="503"/>
                </a:lnTo>
                <a:lnTo>
                  <a:pt x="14642" y="510"/>
                </a:lnTo>
                <a:lnTo>
                  <a:pt x="14643" y="517"/>
                </a:lnTo>
                <a:lnTo>
                  <a:pt x="14646" y="530"/>
                </a:lnTo>
                <a:lnTo>
                  <a:pt x="14649" y="539"/>
                </a:lnTo>
                <a:lnTo>
                  <a:pt x="14654" y="549"/>
                </a:lnTo>
                <a:lnTo>
                  <a:pt x="14659" y="556"/>
                </a:lnTo>
                <a:lnTo>
                  <a:pt x="14659" y="556"/>
                </a:lnTo>
                <a:lnTo>
                  <a:pt x="14659" y="557"/>
                </a:lnTo>
                <a:lnTo>
                  <a:pt x="14664" y="562"/>
                </a:lnTo>
                <a:lnTo>
                  <a:pt x="14671" y="567"/>
                </a:lnTo>
                <a:lnTo>
                  <a:pt x="14671" y="567"/>
                </a:lnTo>
                <a:lnTo>
                  <a:pt x="14671" y="567"/>
                </a:lnTo>
                <a:lnTo>
                  <a:pt x="14678" y="572"/>
                </a:lnTo>
                <a:lnTo>
                  <a:pt x="14686" y="577"/>
                </a:lnTo>
                <a:lnTo>
                  <a:pt x="14695" y="580"/>
                </a:lnTo>
                <a:lnTo>
                  <a:pt x="14704" y="583"/>
                </a:lnTo>
                <a:lnTo>
                  <a:pt x="14717" y="585"/>
                </a:lnTo>
                <a:lnTo>
                  <a:pt x="14728" y="586"/>
                </a:lnTo>
                <a:lnTo>
                  <a:pt x="14728" y="586"/>
                </a:lnTo>
                <a:lnTo>
                  <a:pt x="14729" y="586"/>
                </a:lnTo>
                <a:lnTo>
                  <a:pt x="14729" y="586"/>
                </a:lnTo>
                <a:lnTo>
                  <a:pt x="14741" y="587"/>
                </a:lnTo>
                <a:lnTo>
                  <a:pt x="14756" y="587"/>
                </a:lnTo>
                <a:lnTo>
                  <a:pt x="15058" y="587"/>
                </a:lnTo>
                <a:lnTo>
                  <a:pt x="15068" y="587"/>
                </a:lnTo>
                <a:lnTo>
                  <a:pt x="15078" y="587"/>
                </a:lnTo>
                <a:lnTo>
                  <a:pt x="15087" y="587"/>
                </a:lnTo>
                <a:lnTo>
                  <a:pt x="15096" y="586"/>
                </a:lnTo>
                <a:lnTo>
                  <a:pt x="15111" y="585"/>
                </a:lnTo>
                <a:lnTo>
                  <a:pt x="15124" y="583"/>
                </a:lnTo>
                <a:lnTo>
                  <a:pt x="15134" y="581"/>
                </a:lnTo>
                <a:lnTo>
                  <a:pt x="15143" y="578"/>
                </a:lnTo>
                <a:lnTo>
                  <a:pt x="15144" y="578"/>
                </a:lnTo>
                <a:lnTo>
                  <a:pt x="15150" y="574"/>
                </a:lnTo>
                <a:lnTo>
                  <a:pt x="15156" y="570"/>
                </a:lnTo>
                <a:lnTo>
                  <a:pt x="15159" y="568"/>
                </a:lnTo>
                <a:lnTo>
                  <a:pt x="15162" y="565"/>
                </a:lnTo>
                <a:lnTo>
                  <a:pt x="15163" y="563"/>
                </a:lnTo>
                <a:lnTo>
                  <a:pt x="15165" y="559"/>
                </a:lnTo>
                <a:lnTo>
                  <a:pt x="15167" y="554"/>
                </a:lnTo>
                <a:lnTo>
                  <a:pt x="15171" y="545"/>
                </a:lnTo>
                <a:lnTo>
                  <a:pt x="15172" y="536"/>
                </a:lnTo>
                <a:lnTo>
                  <a:pt x="15173" y="525"/>
                </a:lnTo>
                <a:lnTo>
                  <a:pt x="15173" y="510"/>
                </a:lnTo>
                <a:lnTo>
                  <a:pt x="15173" y="471"/>
                </a:lnTo>
                <a:lnTo>
                  <a:pt x="15174" y="464"/>
                </a:lnTo>
                <a:lnTo>
                  <a:pt x="15176" y="456"/>
                </a:lnTo>
                <a:lnTo>
                  <a:pt x="15179" y="451"/>
                </a:lnTo>
                <a:lnTo>
                  <a:pt x="15183" y="446"/>
                </a:lnTo>
                <a:lnTo>
                  <a:pt x="15188" y="441"/>
                </a:lnTo>
                <a:lnTo>
                  <a:pt x="15194" y="438"/>
                </a:lnTo>
                <a:lnTo>
                  <a:pt x="15201" y="436"/>
                </a:lnTo>
                <a:lnTo>
                  <a:pt x="15207" y="436"/>
                </a:lnTo>
                <a:lnTo>
                  <a:pt x="15289" y="436"/>
                </a:lnTo>
                <a:lnTo>
                  <a:pt x="15296" y="436"/>
                </a:lnTo>
                <a:lnTo>
                  <a:pt x="15303" y="438"/>
                </a:lnTo>
                <a:lnTo>
                  <a:pt x="15308" y="441"/>
                </a:lnTo>
                <a:lnTo>
                  <a:pt x="15314" y="446"/>
                </a:lnTo>
                <a:lnTo>
                  <a:pt x="15318" y="451"/>
                </a:lnTo>
                <a:lnTo>
                  <a:pt x="15321" y="456"/>
                </a:lnTo>
                <a:lnTo>
                  <a:pt x="15323" y="464"/>
                </a:lnTo>
                <a:lnTo>
                  <a:pt x="15323" y="471"/>
                </a:lnTo>
                <a:lnTo>
                  <a:pt x="15323" y="514"/>
                </a:lnTo>
                <a:lnTo>
                  <a:pt x="15323" y="526"/>
                </a:lnTo>
                <a:lnTo>
                  <a:pt x="15323" y="537"/>
                </a:lnTo>
                <a:lnTo>
                  <a:pt x="15322" y="548"/>
                </a:lnTo>
                <a:lnTo>
                  <a:pt x="15321" y="559"/>
                </a:lnTo>
                <a:lnTo>
                  <a:pt x="15320" y="569"/>
                </a:lnTo>
                <a:lnTo>
                  <a:pt x="15318" y="581"/>
                </a:lnTo>
                <a:lnTo>
                  <a:pt x="15316" y="590"/>
                </a:lnTo>
                <a:lnTo>
                  <a:pt x="15314" y="600"/>
                </a:lnTo>
                <a:lnTo>
                  <a:pt x="15311" y="611"/>
                </a:lnTo>
                <a:lnTo>
                  <a:pt x="15308" y="621"/>
                </a:lnTo>
                <a:lnTo>
                  <a:pt x="15304" y="630"/>
                </a:lnTo>
                <a:lnTo>
                  <a:pt x="15299" y="640"/>
                </a:lnTo>
                <a:lnTo>
                  <a:pt x="15293" y="649"/>
                </a:lnTo>
                <a:lnTo>
                  <a:pt x="15287" y="657"/>
                </a:lnTo>
                <a:lnTo>
                  <a:pt x="15279" y="666"/>
                </a:lnTo>
                <a:lnTo>
                  <a:pt x="15272" y="674"/>
                </a:lnTo>
                <a:lnTo>
                  <a:pt x="15265" y="680"/>
                </a:lnTo>
                <a:lnTo>
                  <a:pt x="15256" y="686"/>
                </a:lnTo>
                <a:lnTo>
                  <a:pt x="15248" y="693"/>
                </a:lnTo>
                <a:lnTo>
                  <a:pt x="15237" y="698"/>
                </a:lnTo>
                <a:lnTo>
                  <a:pt x="15227" y="703"/>
                </a:lnTo>
                <a:lnTo>
                  <a:pt x="15217" y="708"/>
                </a:lnTo>
                <a:lnTo>
                  <a:pt x="15205" y="712"/>
                </a:lnTo>
                <a:lnTo>
                  <a:pt x="15193" y="716"/>
                </a:lnTo>
                <a:lnTo>
                  <a:pt x="15191" y="717"/>
                </a:lnTo>
                <a:lnTo>
                  <a:pt x="15180" y="720"/>
                </a:lnTo>
                <a:lnTo>
                  <a:pt x="15166" y="722"/>
                </a:lnTo>
                <a:lnTo>
                  <a:pt x="15152" y="724"/>
                </a:lnTo>
                <a:lnTo>
                  <a:pt x="15138" y="726"/>
                </a:lnTo>
                <a:lnTo>
                  <a:pt x="15122" y="727"/>
                </a:lnTo>
                <a:lnTo>
                  <a:pt x="15106" y="728"/>
                </a:lnTo>
                <a:lnTo>
                  <a:pt x="15090" y="729"/>
                </a:lnTo>
                <a:lnTo>
                  <a:pt x="15073" y="729"/>
                </a:lnTo>
                <a:lnTo>
                  <a:pt x="14747" y="729"/>
                </a:lnTo>
                <a:lnTo>
                  <a:pt x="14730" y="729"/>
                </a:lnTo>
                <a:lnTo>
                  <a:pt x="14714" y="728"/>
                </a:lnTo>
                <a:lnTo>
                  <a:pt x="14698" y="727"/>
                </a:lnTo>
                <a:lnTo>
                  <a:pt x="14683" y="725"/>
                </a:lnTo>
                <a:lnTo>
                  <a:pt x="14668" y="723"/>
                </a:lnTo>
                <a:lnTo>
                  <a:pt x="14653" y="720"/>
                </a:lnTo>
                <a:lnTo>
                  <a:pt x="14640" y="717"/>
                </a:lnTo>
                <a:lnTo>
                  <a:pt x="14627" y="712"/>
                </a:lnTo>
                <a:lnTo>
                  <a:pt x="14614" y="707"/>
                </a:lnTo>
                <a:lnTo>
                  <a:pt x="14602" y="702"/>
                </a:lnTo>
                <a:lnTo>
                  <a:pt x="14591" y="697"/>
                </a:lnTo>
                <a:lnTo>
                  <a:pt x="14580" y="691"/>
                </a:lnTo>
                <a:lnTo>
                  <a:pt x="14570" y="683"/>
                </a:lnTo>
                <a:lnTo>
                  <a:pt x="14561" y="676"/>
                </a:lnTo>
                <a:lnTo>
                  <a:pt x="14553" y="668"/>
                </a:lnTo>
                <a:lnTo>
                  <a:pt x="14544" y="660"/>
                </a:lnTo>
                <a:lnTo>
                  <a:pt x="14543" y="658"/>
                </a:lnTo>
                <a:lnTo>
                  <a:pt x="14541" y="657"/>
                </a:lnTo>
                <a:lnTo>
                  <a:pt x="14534" y="648"/>
                </a:lnTo>
                <a:lnTo>
                  <a:pt x="14527" y="638"/>
                </a:lnTo>
                <a:lnTo>
                  <a:pt x="14521" y="627"/>
                </a:lnTo>
                <a:lnTo>
                  <a:pt x="14515" y="617"/>
                </a:lnTo>
                <a:lnTo>
                  <a:pt x="14509" y="605"/>
                </a:lnTo>
                <a:lnTo>
                  <a:pt x="14504" y="593"/>
                </a:lnTo>
                <a:lnTo>
                  <a:pt x="14500" y="581"/>
                </a:lnTo>
                <a:lnTo>
                  <a:pt x="14497" y="567"/>
                </a:lnTo>
                <a:lnTo>
                  <a:pt x="14494" y="555"/>
                </a:lnTo>
                <a:lnTo>
                  <a:pt x="14491" y="541"/>
                </a:lnTo>
                <a:lnTo>
                  <a:pt x="14489" y="528"/>
                </a:lnTo>
                <a:lnTo>
                  <a:pt x="14488" y="513"/>
                </a:lnTo>
                <a:close/>
                <a:moveTo>
                  <a:pt x="15727" y="722"/>
                </a:moveTo>
                <a:lnTo>
                  <a:pt x="15641" y="722"/>
                </a:lnTo>
                <a:lnTo>
                  <a:pt x="15634" y="721"/>
                </a:lnTo>
                <a:lnTo>
                  <a:pt x="15627" y="719"/>
                </a:lnTo>
                <a:lnTo>
                  <a:pt x="15621" y="716"/>
                </a:lnTo>
                <a:lnTo>
                  <a:pt x="15616" y="711"/>
                </a:lnTo>
                <a:lnTo>
                  <a:pt x="15612" y="706"/>
                </a:lnTo>
                <a:lnTo>
                  <a:pt x="15609" y="700"/>
                </a:lnTo>
                <a:lnTo>
                  <a:pt x="15607" y="694"/>
                </a:lnTo>
                <a:lnTo>
                  <a:pt x="15606" y="686"/>
                </a:lnTo>
                <a:lnTo>
                  <a:pt x="15606" y="43"/>
                </a:lnTo>
                <a:lnTo>
                  <a:pt x="15607" y="35"/>
                </a:lnTo>
                <a:lnTo>
                  <a:pt x="15609" y="29"/>
                </a:lnTo>
                <a:lnTo>
                  <a:pt x="15612" y="23"/>
                </a:lnTo>
                <a:lnTo>
                  <a:pt x="15616" y="18"/>
                </a:lnTo>
                <a:lnTo>
                  <a:pt x="15621" y="13"/>
                </a:lnTo>
                <a:lnTo>
                  <a:pt x="15627" y="10"/>
                </a:lnTo>
                <a:lnTo>
                  <a:pt x="15634" y="8"/>
                </a:lnTo>
                <a:lnTo>
                  <a:pt x="15641" y="7"/>
                </a:lnTo>
                <a:lnTo>
                  <a:pt x="15727" y="7"/>
                </a:lnTo>
                <a:lnTo>
                  <a:pt x="15734" y="8"/>
                </a:lnTo>
                <a:lnTo>
                  <a:pt x="15740" y="10"/>
                </a:lnTo>
                <a:lnTo>
                  <a:pt x="15746" y="13"/>
                </a:lnTo>
                <a:lnTo>
                  <a:pt x="15752" y="18"/>
                </a:lnTo>
                <a:lnTo>
                  <a:pt x="15756" y="23"/>
                </a:lnTo>
                <a:lnTo>
                  <a:pt x="15760" y="29"/>
                </a:lnTo>
                <a:lnTo>
                  <a:pt x="15762" y="35"/>
                </a:lnTo>
                <a:lnTo>
                  <a:pt x="15762" y="43"/>
                </a:lnTo>
                <a:lnTo>
                  <a:pt x="15762" y="284"/>
                </a:lnTo>
                <a:lnTo>
                  <a:pt x="16269" y="284"/>
                </a:lnTo>
                <a:lnTo>
                  <a:pt x="16269" y="43"/>
                </a:lnTo>
                <a:lnTo>
                  <a:pt x="16270" y="35"/>
                </a:lnTo>
                <a:lnTo>
                  <a:pt x="16271" y="29"/>
                </a:lnTo>
                <a:lnTo>
                  <a:pt x="16275" y="23"/>
                </a:lnTo>
                <a:lnTo>
                  <a:pt x="16279" y="18"/>
                </a:lnTo>
                <a:lnTo>
                  <a:pt x="16284" y="13"/>
                </a:lnTo>
                <a:lnTo>
                  <a:pt x="16291" y="10"/>
                </a:lnTo>
                <a:lnTo>
                  <a:pt x="16297" y="8"/>
                </a:lnTo>
                <a:lnTo>
                  <a:pt x="16304" y="7"/>
                </a:lnTo>
                <a:lnTo>
                  <a:pt x="16390" y="7"/>
                </a:lnTo>
                <a:lnTo>
                  <a:pt x="16397" y="8"/>
                </a:lnTo>
                <a:lnTo>
                  <a:pt x="16403" y="10"/>
                </a:lnTo>
                <a:lnTo>
                  <a:pt x="16410" y="13"/>
                </a:lnTo>
                <a:lnTo>
                  <a:pt x="16415" y="18"/>
                </a:lnTo>
                <a:lnTo>
                  <a:pt x="16419" y="23"/>
                </a:lnTo>
                <a:lnTo>
                  <a:pt x="16422" y="29"/>
                </a:lnTo>
                <a:lnTo>
                  <a:pt x="16424" y="35"/>
                </a:lnTo>
                <a:lnTo>
                  <a:pt x="16425" y="43"/>
                </a:lnTo>
                <a:lnTo>
                  <a:pt x="16425" y="686"/>
                </a:lnTo>
                <a:lnTo>
                  <a:pt x="16424" y="694"/>
                </a:lnTo>
                <a:lnTo>
                  <a:pt x="16422" y="700"/>
                </a:lnTo>
                <a:lnTo>
                  <a:pt x="16419" y="706"/>
                </a:lnTo>
                <a:lnTo>
                  <a:pt x="16415" y="711"/>
                </a:lnTo>
                <a:lnTo>
                  <a:pt x="16410" y="716"/>
                </a:lnTo>
                <a:lnTo>
                  <a:pt x="16403" y="719"/>
                </a:lnTo>
                <a:lnTo>
                  <a:pt x="16397" y="721"/>
                </a:lnTo>
                <a:lnTo>
                  <a:pt x="16390" y="722"/>
                </a:lnTo>
                <a:lnTo>
                  <a:pt x="16304" y="722"/>
                </a:lnTo>
                <a:lnTo>
                  <a:pt x="16297" y="721"/>
                </a:lnTo>
                <a:lnTo>
                  <a:pt x="16291" y="719"/>
                </a:lnTo>
                <a:lnTo>
                  <a:pt x="16284" y="716"/>
                </a:lnTo>
                <a:lnTo>
                  <a:pt x="16279" y="711"/>
                </a:lnTo>
                <a:lnTo>
                  <a:pt x="16275" y="706"/>
                </a:lnTo>
                <a:lnTo>
                  <a:pt x="16271" y="700"/>
                </a:lnTo>
                <a:lnTo>
                  <a:pt x="16270" y="694"/>
                </a:lnTo>
                <a:lnTo>
                  <a:pt x="16269" y="686"/>
                </a:lnTo>
                <a:lnTo>
                  <a:pt x="16269" y="425"/>
                </a:lnTo>
                <a:lnTo>
                  <a:pt x="15762" y="425"/>
                </a:lnTo>
                <a:lnTo>
                  <a:pt x="15762" y="686"/>
                </a:lnTo>
                <a:lnTo>
                  <a:pt x="15762" y="694"/>
                </a:lnTo>
                <a:lnTo>
                  <a:pt x="15760" y="700"/>
                </a:lnTo>
                <a:lnTo>
                  <a:pt x="15756" y="706"/>
                </a:lnTo>
                <a:lnTo>
                  <a:pt x="15752" y="711"/>
                </a:lnTo>
                <a:lnTo>
                  <a:pt x="15746" y="716"/>
                </a:lnTo>
                <a:lnTo>
                  <a:pt x="15740" y="719"/>
                </a:lnTo>
                <a:lnTo>
                  <a:pt x="15734" y="721"/>
                </a:lnTo>
                <a:lnTo>
                  <a:pt x="15727" y="722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072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0" y="6172200"/>
            <a:ext cx="12192000" cy="305660"/>
          </a:xfrm>
          <a:prstGeom prst="rect">
            <a:avLst/>
          </a:prstGeom>
          <a:gradFill>
            <a:gsLst>
              <a:gs pos="0">
                <a:srgbClr val="AE0A0E"/>
              </a:gs>
              <a:gs pos="100000">
                <a:srgbClr val="790909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9629" y="155448"/>
            <a:ext cx="11012771" cy="682752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990B0B"/>
                </a:solidFill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1"/>
            <a:ext cx="10972800" cy="4572001"/>
          </a:xfrm>
        </p:spPr>
        <p:txBody>
          <a:bodyPr>
            <a:normAutofit/>
          </a:bodyPr>
          <a:lstStyle>
            <a:lvl1pPr marL="118872" indent="0">
              <a:buFontTx/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914400" indent="-457200">
              <a:buClr>
                <a:schemeClr val="tx1"/>
              </a:buClr>
              <a:buFont typeface="Wingdings" pitchFamily="2" charset="2"/>
              <a:buChar char="q"/>
              <a:defRPr sz="1800">
                <a:latin typeface="Calibri" pitchFamily="34" charset="0"/>
                <a:cs typeface="Calibri" pitchFamily="34" charset="0"/>
              </a:defRPr>
            </a:lvl2pPr>
            <a:lvl3pPr marL="1110996" indent="-342900">
              <a:buClr>
                <a:schemeClr val="tx1"/>
              </a:buClr>
              <a:buFont typeface="Wingdings" pitchFamily="2" charset="2"/>
              <a:buChar char="q"/>
              <a:defRPr sz="1600">
                <a:latin typeface="Calibri" pitchFamily="34" charset="0"/>
                <a:cs typeface="Calibri" pitchFamily="34" charset="0"/>
              </a:defRPr>
            </a:lvl3pPr>
            <a:lvl4pPr marL="1376172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4pPr>
            <a:lvl5pPr marL="1586484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2051" name="Picture 3" descr="G:\_prestigio_ID\pptx\launch\logo02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" y="5860201"/>
            <a:ext cx="879353" cy="864815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6"/>
          <p:cNvSpPr>
            <a:spLocks noChangeAspect="1" noChangeArrowheads="1" noTextEdit="1"/>
          </p:cNvSpPr>
          <p:nvPr userDrawn="1"/>
        </p:nvSpPr>
        <p:spPr bwMode="auto">
          <a:xfrm>
            <a:off x="4165600" y="6311900"/>
            <a:ext cx="3862917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8"/>
          <p:cNvSpPr>
            <a:spLocks noEditPoints="1"/>
          </p:cNvSpPr>
          <p:nvPr userDrawn="1"/>
        </p:nvSpPr>
        <p:spPr bwMode="auto">
          <a:xfrm>
            <a:off x="4165600" y="6260755"/>
            <a:ext cx="3862917" cy="128588"/>
          </a:xfrm>
          <a:custGeom>
            <a:avLst/>
            <a:gdLst>
              <a:gd name="T0" fmla="*/ 3 w 16425"/>
              <a:gd name="T1" fmla="*/ 29 h 729"/>
              <a:gd name="T2" fmla="*/ 774 w 16425"/>
              <a:gd name="T3" fmla="*/ 148 h 729"/>
              <a:gd name="T4" fmla="*/ 1044 w 16425"/>
              <a:gd name="T5" fmla="*/ 35 h 729"/>
              <a:gd name="T6" fmla="*/ 1716 w 16425"/>
              <a:gd name="T7" fmla="*/ 18 h 729"/>
              <a:gd name="T8" fmla="*/ 1742 w 16425"/>
              <a:gd name="T9" fmla="*/ 722 h 729"/>
              <a:gd name="T10" fmla="*/ 2196 w 16425"/>
              <a:gd name="T11" fmla="*/ 719 h 729"/>
              <a:gd name="T12" fmla="*/ 2870 w 16425"/>
              <a:gd name="T13" fmla="*/ 35 h 729"/>
              <a:gd name="T14" fmla="*/ 2850 w 16425"/>
              <a:gd name="T15" fmla="*/ 397 h 729"/>
              <a:gd name="T16" fmla="*/ 2865 w 16425"/>
              <a:gd name="T17" fmla="*/ 711 h 729"/>
              <a:gd name="T18" fmla="*/ 4106 w 16425"/>
              <a:gd name="T19" fmla="*/ 16 h 729"/>
              <a:gd name="T20" fmla="*/ 4644 w 16425"/>
              <a:gd name="T21" fmla="*/ 706 h 729"/>
              <a:gd name="T22" fmla="*/ 3862 w 16425"/>
              <a:gd name="T23" fmla="*/ 719 h 729"/>
              <a:gd name="T24" fmla="*/ 4901 w 16425"/>
              <a:gd name="T25" fmla="*/ 13 h 729"/>
              <a:gd name="T26" fmla="*/ 5651 w 16425"/>
              <a:gd name="T27" fmla="*/ 88 h 729"/>
              <a:gd name="T28" fmla="*/ 5661 w 16425"/>
              <a:gd name="T29" fmla="*/ 361 h 729"/>
              <a:gd name="T30" fmla="*/ 5650 w 16425"/>
              <a:gd name="T31" fmla="*/ 719 h 729"/>
              <a:gd name="T32" fmla="*/ 5484 w 16425"/>
              <a:gd name="T33" fmla="*/ 472 h 729"/>
              <a:gd name="T34" fmla="*/ 5486 w 16425"/>
              <a:gd name="T35" fmla="*/ 319 h 729"/>
              <a:gd name="T36" fmla="*/ 5484 w 16425"/>
              <a:gd name="T37" fmla="*/ 156 h 729"/>
              <a:gd name="T38" fmla="*/ 5931 w 16425"/>
              <a:gd name="T39" fmla="*/ 148 h 729"/>
              <a:gd name="T40" fmla="*/ 6702 w 16425"/>
              <a:gd name="T41" fmla="*/ 29 h 729"/>
              <a:gd name="T42" fmla="*/ 8299 w 16425"/>
              <a:gd name="T43" fmla="*/ 529 h 729"/>
              <a:gd name="T44" fmla="*/ 8217 w 16425"/>
              <a:gd name="T45" fmla="*/ 143 h 729"/>
              <a:gd name="T46" fmla="*/ 7726 w 16425"/>
              <a:gd name="T47" fmla="*/ 213 h 729"/>
              <a:gd name="T48" fmla="*/ 7812 w 16425"/>
              <a:gd name="T49" fmla="*/ 586 h 729"/>
              <a:gd name="T50" fmla="*/ 7571 w 16425"/>
              <a:gd name="T51" fmla="*/ 513 h 729"/>
              <a:gd name="T52" fmla="*/ 7625 w 16425"/>
              <a:gd name="T53" fmla="*/ 72 h 729"/>
              <a:gd name="T54" fmla="*/ 8291 w 16425"/>
              <a:gd name="T55" fmla="*/ 9 h 729"/>
              <a:gd name="T56" fmla="*/ 8459 w 16425"/>
              <a:gd name="T57" fmla="*/ 230 h 729"/>
              <a:gd name="T58" fmla="*/ 8384 w 16425"/>
              <a:gd name="T59" fmla="*/ 675 h 729"/>
              <a:gd name="T60" fmla="*/ 7711 w 16425"/>
              <a:gd name="T61" fmla="*/ 712 h 729"/>
              <a:gd name="T62" fmla="*/ 8877 w 16425"/>
              <a:gd name="T63" fmla="*/ 722 h 729"/>
              <a:gd name="T64" fmla="*/ 9423 w 16425"/>
              <a:gd name="T65" fmla="*/ 18 h 729"/>
              <a:gd name="T66" fmla="*/ 9413 w 16425"/>
              <a:gd name="T67" fmla="*/ 312 h 729"/>
              <a:gd name="T68" fmla="*/ 10372 w 16425"/>
              <a:gd name="T69" fmla="*/ 721 h 729"/>
              <a:gd name="T70" fmla="*/ 10499 w 16425"/>
              <a:gd name="T71" fmla="*/ 29 h 729"/>
              <a:gd name="T72" fmla="*/ 11164 w 16425"/>
              <a:gd name="T73" fmla="*/ 686 h 729"/>
              <a:gd name="T74" fmla="*/ 10496 w 16425"/>
              <a:gd name="T75" fmla="*/ 706 h 729"/>
              <a:gd name="T76" fmla="*/ 11507 w 16425"/>
              <a:gd name="T77" fmla="*/ 8 h 729"/>
              <a:gd name="T78" fmla="*/ 11958 w 16425"/>
              <a:gd name="T79" fmla="*/ 518 h 729"/>
              <a:gd name="T80" fmla="*/ 12253 w 16425"/>
              <a:gd name="T81" fmla="*/ 409 h 729"/>
              <a:gd name="T82" fmla="*/ 12512 w 16425"/>
              <a:gd name="T83" fmla="*/ 148 h 729"/>
              <a:gd name="T84" fmla="*/ 13283 w 16425"/>
              <a:gd name="T85" fmla="*/ 29 h 729"/>
              <a:gd name="T86" fmla="*/ 13562 w 16425"/>
              <a:gd name="T87" fmla="*/ 722 h 729"/>
              <a:gd name="T88" fmla="*/ 14218 w 16425"/>
              <a:gd name="T89" fmla="*/ 23 h 729"/>
              <a:gd name="T90" fmla="*/ 14202 w 16425"/>
              <a:gd name="T91" fmla="*/ 319 h 729"/>
              <a:gd name="T92" fmla="*/ 14225 w 16425"/>
              <a:gd name="T93" fmla="*/ 700 h 729"/>
              <a:gd name="T94" fmla="*/ 14509 w 16425"/>
              <a:gd name="T95" fmla="*/ 124 h 729"/>
              <a:gd name="T96" fmla="*/ 14747 w 16425"/>
              <a:gd name="T97" fmla="*/ 0 h 729"/>
              <a:gd name="T98" fmla="*/ 15302 w 16425"/>
              <a:gd name="T99" fmla="*/ 123 h 729"/>
              <a:gd name="T100" fmla="*/ 15166 w 16425"/>
              <a:gd name="T101" fmla="*/ 221 h 729"/>
              <a:gd name="T102" fmla="*/ 14704 w 16425"/>
              <a:gd name="T103" fmla="*/ 146 h 729"/>
              <a:gd name="T104" fmla="*/ 14659 w 16425"/>
              <a:gd name="T105" fmla="*/ 556 h 729"/>
              <a:gd name="T106" fmla="*/ 15111 w 16425"/>
              <a:gd name="T107" fmla="*/ 585 h 729"/>
              <a:gd name="T108" fmla="*/ 15201 w 16425"/>
              <a:gd name="T109" fmla="*/ 436 h 729"/>
              <a:gd name="T110" fmla="*/ 15299 w 16425"/>
              <a:gd name="T111" fmla="*/ 640 h 729"/>
              <a:gd name="T112" fmla="*/ 14730 w 16425"/>
              <a:gd name="T113" fmla="*/ 729 h 729"/>
              <a:gd name="T114" fmla="*/ 14504 w 16425"/>
              <a:gd name="T115" fmla="*/ 593 h 729"/>
              <a:gd name="T116" fmla="*/ 15627 w 16425"/>
              <a:gd name="T117" fmla="*/ 10 h 729"/>
              <a:gd name="T118" fmla="*/ 16390 w 16425"/>
              <a:gd name="T119" fmla="*/ 7 h 729"/>
              <a:gd name="T120" fmla="*/ 16275 w 16425"/>
              <a:gd name="T121" fmla="*/ 706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25" h="729">
                <a:moveTo>
                  <a:pt x="443" y="722"/>
                </a:moveTo>
                <a:lnTo>
                  <a:pt x="357" y="722"/>
                </a:lnTo>
                <a:lnTo>
                  <a:pt x="350" y="721"/>
                </a:lnTo>
                <a:lnTo>
                  <a:pt x="344" y="719"/>
                </a:lnTo>
                <a:lnTo>
                  <a:pt x="338" y="716"/>
                </a:lnTo>
                <a:lnTo>
                  <a:pt x="333" y="711"/>
                </a:lnTo>
                <a:lnTo>
                  <a:pt x="329" y="706"/>
                </a:lnTo>
                <a:lnTo>
                  <a:pt x="325" y="700"/>
                </a:lnTo>
                <a:lnTo>
                  <a:pt x="323" y="694"/>
                </a:lnTo>
                <a:lnTo>
                  <a:pt x="322" y="686"/>
                </a:lnTo>
                <a:lnTo>
                  <a:pt x="322" y="149"/>
                </a:lnTo>
                <a:lnTo>
                  <a:pt x="35" y="149"/>
                </a:lnTo>
                <a:lnTo>
                  <a:pt x="28" y="148"/>
                </a:lnTo>
                <a:lnTo>
                  <a:pt x="22" y="146"/>
                </a:lnTo>
                <a:lnTo>
                  <a:pt x="15" y="143"/>
                </a:lnTo>
                <a:lnTo>
                  <a:pt x="10" y="139"/>
                </a:lnTo>
                <a:lnTo>
                  <a:pt x="6" y="134"/>
                </a:lnTo>
                <a:lnTo>
                  <a:pt x="3" y="128"/>
                </a:lnTo>
                <a:lnTo>
                  <a:pt x="1" y="120"/>
                </a:lnTo>
                <a:lnTo>
                  <a:pt x="0" y="114"/>
                </a:lnTo>
                <a:lnTo>
                  <a:pt x="0" y="43"/>
                </a:lnTo>
                <a:lnTo>
                  <a:pt x="1" y="35"/>
                </a:lnTo>
                <a:lnTo>
                  <a:pt x="3" y="29"/>
                </a:lnTo>
                <a:lnTo>
                  <a:pt x="6" y="23"/>
                </a:lnTo>
                <a:lnTo>
                  <a:pt x="10" y="18"/>
                </a:lnTo>
                <a:lnTo>
                  <a:pt x="15" y="13"/>
                </a:lnTo>
                <a:lnTo>
                  <a:pt x="22" y="10"/>
                </a:lnTo>
                <a:lnTo>
                  <a:pt x="28" y="8"/>
                </a:lnTo>
                <a:lnTo>
                  <a:pt x="35" y="7"/>
                </a:lnTo>
                <a:lnTo>
                  <a:pt x="767" y="7"/>
                </a:lnTo>
                <a:lnTo>
                  <a:pt x="774" y="8"/>
                </a:lnTo>
                <a:lnTo>
                  <a:pt x="780" y="10"/>
                </a:lnTo>
                <a:lnTo>
                  <a:pt x="786" y="13"/>
                </a:lnTo>
                <a:lnTo>
                  <a:pt x="791" y="18"/>
                </a:lnTo>
                <a:lnTo>
                  <a:pt x="796" y="23"/>
                </a:lnTo>
                <a:lnTo>
                  <a:pt x="799" y="29"/>
                </a:lnTo>
                <a:lnTo>
                  <a:pt x="801" y="35"/>
                </a:lnTo>
                <a:lnTo>
                  <a:pt x="802" y="43"/>
                </a:lnTo>
                <a:lnTo>
                  <a:pt x="802" y="114"/>
                </a:lnTo>
                <a:lnTo>
                  <a:pt x="801" y="120"/>
                </a:lnTo>
                <a:lnTo>
                  <a:pt x="799" y="128"/>
                </a:lnTo>
                <a:lnTo>
                  <a:pt x="796" y="134"/>
                </a:lnTo>
                <a:lnTo>
                  <a:pt x="791" y="139"/>
                </a:lnTo>
                <a:lnTo>
                  <a:pt x="786" y="143"/>
                </a:lnTo>
                <a:lnTo>
                  <a:pt x="780" y="146"/>
                </a:lnTo>
                <a:lnTo>
                  <a:pt x="774" y="148"/>
                </a:lnTo>
                <a:lnTo>
                  <a:pt x="767" y="149"/>
                </a:lnTo>
                <a:lnTo>
                  <a:pt x="478" y="149"/>
                </a:lnTo>
                <a:lnTo>
                  <a:pt x="478" y="686"/>
                </a:lnTo>
                <a:lnTo>
                  <a:pt x="478" y="694"/>
                </a:lnTo>
                <a:lnTo>
                  <a:pt x="476" y="700"/>
                </a:lnTo>
                <a:lnTo>
                  <a:pt x="473" y="706"/>
                </a:lnTo>
                <a:lnTo>
                  <a:pt x="468" y="711"/>
                </a:lnTo>
                <a:lnTo>
                  <a:pt x="463" y="716"/>
                </a:lnTo>
                <a:lnTo>
                  <a:pt x="458" y="719"/>
                </a:lnTo>
                <a:lnTo>
                  <a:pt x="451" y="721"/>
                </a:lnTo>
                <a:lnTo>
                  <a:pt x="443" y="722"/>
                </a:lnTo>
                <a:close/>
                <a:moveTo>
                  <a:pt x="1165" y="722"/>
                </a:moveTo>
                <a:lnTo>
                  <a:pt x="1079" y="722"/>
                </a:lnTo>
                <a:lnTo>
                  <a:pt x="1072" y="721"/>
                </a:lnTo>
                <a:lnTo>
                  <a:pt x="1066" y="719"/>
                </a:lnTo>
                <a:lnTo>
                  <a:pt x="1059" y="716"/>
                </a:lnTo>
                <a:lnTo>
                  <a:pt x="1054" y="711"/>
                </a:lnTo>
                <a:lnTo>
                  <a:pt x="1050" y="706"/>
                </a:lnTo>
                <a:lnTo>
                  <a:pt x="1046" y="700"/>
                </a:lnTo>
                <a:lnTo>
                  <a:pt x="1044" y="694"/>
                </a:lnTo>
                <a:lnTo>
                  <a:pt x="1044" y="686"/>
                </a:lnTo>
                <a:lnTo>
                  <a:pt x="1044" y="43"/>
                </a:lnTo>
                <a:lnTo>
                  <a:pt x="1044" y="35"/>
                </a:lnTo>
                <a:lnTo>
                  <a:pt x="1046" y="29"/>
                </a:lnTo>
                <a:lnTo>
                  <a:pt x="1050" y="23"/>
                </a:lnTo>
                <a:lnTo>
                  <a:pt x="1054" y="18"/>
                </a:lnTo>
                <a:lnTo>
                  <a:pt x="1059" y="13"/>
                </a:lnTo>
                <a:lnTo>
                  <a:pt x="1066" y="10"/>
                </a:lnTo>
                <a:lnTo>
                  <a:pt x="1072" y="8"/>
                </a:lnTo>
                <a:lnTo>
                  <a:pt x="1079" y="7"/>
                </a:lnTo>
                <a:lnTo>
                  <a:pt x="1165" y="7"/>
                </a:lnTo>
                <a:lnTo>
                  <a:pt x="1172" y="8"/>
                </a:lnTo>
                <a:lnTo>
                  <a:pt x="1178" y="10"/>
                </a:lnTo>
                <a:lnTo>
                  <a:pt x="1185" y="13"/>
                </a:lnTo>
                <a:lnTo>
                  <a:pt x="1190" y="18"/>
                </a:lnTo>
                <a:lnTo>
                  <a:pt x="1194" y="23"/>
                </a:lnTo>
                <a:lnTo>
                  <a:pt x="1197" y="29"/>
                </a:lnTo>
                <a:lnTo>
                  <a:pt x="1199" y="35"/>
                </a:lnTo>
                <a:lnTo>
                  <a:pt x="1200" y="43"/>
                </a:lnTo>
                <a:lnTo>
                  <a:pt x="1200" y="284"/>
                </a:lnTo>
                <a:lnTo>
                  <a:pt x="1706" y="284"/>
                </a:lnTo>
                <a:lnTo>
                  <a:pt x="1706" y="43"/>
                </a:lnTo>
                <a:lnTo>
                  <a:pt x="1707" y="35"/>
                </a:lnTo>
                <a:lnTo>
                  <a:pt x="1709" y="29"/>
                </a:lnTo>
                <a:lnTo>
                  <a:pt x="1712" y="23"/>
                </a:lnTo>
                <a:lnTo>
                  <a:pt x="1716" y="18"/>
                </a:lnTo>
                <a:lnTo>
                  <a:pt x="1723" y="13"/>
                </a:lnTo>
                <a:lnTo>
                  <a:pt x="1728" y="10"/>
                </a:lnTo>
                <a:lnTo>
                  <a:pt x="1735" y="8"/>
                </a:lnTo>
                <a:lnTo>
                  <a:pt x="1742" y="7"/>
                </a:lnTo>
                <a:lnTo>
                  <a:pt x="1828" y="7"/>
                </a:lnTo>
                <a:lnTo>
                  <a:pt x="1835" y="8"/>
                </a:lnTo>
                <a:lnTo>
                  <a:pt x="1842" y="10"/>
                </a:lnTo>
                <a:lnTo>
                  <a:pt x="1848" y="13"/>
                </a:lnTo>
                <a:lnTo>
                  <a:pt x="1853" y="18"/>
                </a:lnTo>
                <a:lnTo>
                  <a:pt x="1857" y="23"/>
                </a:lnTo>
                <a:lnTo>
                  <a:pt x="1860" y="29"/>
                </a:lnTo>
                <a:lnTo>
                  <a:pt x="1862" y="35"/>
                </a:lnTo>
                <a:lnTo>
                  <a:pt x="1863" y="43"/>
                </a:lnTo>
                <a:lnTo>
                  <a:pt x="1863" y="686"/>
                </a:lnTo>
                <a:lnTo>
                  <a:pt x="1862" y="694"/>
                </a:lnTo>
                <a:lnTo>
                  <a:pt x="1860" y="700"/>
                </a:lnTo>
                <a:lnTo>
                  <a:pt x="1857" y="706"/>
                </a:lnTo>
                <a:lnTo>
                  <a:pt x="1853" y="711"/>
                </a:lnTo>
                <a:lnTo>
                  <a:pt x="1848" y="716"/>
                </a:lnTo>
                <a:lnTo>
                  <a:pt x="1842" y="719"/>
                </a:lnTo>
                <a:lnTo>
                  <a:pt x="1835" y="721"/>
                </a:lnTo>
                <a:lnTo>
                  <a:pt x="1828" y="722"/>
                </a:lnTo>
                <a:lnTo>
                  <a:pt x="1742" y="722"/>
                </a:lnTo>
                <a:lnTo>
                  <a:pt x="1735" y="721"/>
                </a:lnTo>
                <a:lnTo>
                  <a:pt x="1728" y="719"/>
                </a:lnTo>
                <a:lnTo>
                  <a:pt x="1723" y="716"/>
                </a:lnTo>
                <a:lnTo>
                  <a:pt x="1716" y="711"/>
                </a:lnTo>
                <a:lnTo>
                  <a:pt x="1712" y="706"/>
                </a:lnTo>
                <a:lnTo>
                  <a:pt x="1709" y="700"/>
                </a:lnTo>
                <a:lnTo>
                  <a:pt x="1707" y="694"/>
                </a:lnTo>
                <a:lnTo>
                  <a:pt x="1706" y="686"/>
                </a:lnTo>
                <a:lnTo>
                  <a:pt x="1706" y="425"/>
                </a:lnTo>
                <a:lnTo>
                  <a:pt x="1200" y="425"/>
                </a:lnTo>
                <a:lnTo>
                  <a:pt x="1200" y="686"/>
                </a:lnTo>
                <a:lnTo>
                  <a:pt x="1199" y="694"/>
                </a:lnTo>
                <a:lnTo>
                  <a:pt x="1197" y="700"/>
                </a:lnTo>
                <a:lnTo>
                  <a:pt x="1194" y="706"/>
                </a:lnTo>
                <a:lnTo>
                  <a:pt x="1190" y="711"/>
                </a:lnTo>
                <a:lnTo>
                  <a:pt x="1185" y="716"/>
                </a:lnTo>
                <a:lnTo>
                  <a:pt x="1178" y="719"/>
                </a:lnTo>
                <a:lnTo>
                  <a:pt x="1172" y="721"/>
                </a:lnTo>
                <a:lnTo>
                  <a:pt x="1165" y="722"/>
                </a:lnTo>
                <a:close/>
                <a:moveTo>
                  <a:pt x="2839" y="722"/>
                </a:moveTo>
                <a:lnTo>
                  <a:pt x="2209" y="722"/>
                </a:lnTo>
                <a:lnTo>
                  <a:pt x="2203" y="721"/>
                </a:lnTo>
                <a:lnTo>
                  <a:pt x="2196" y="719"/>
                </a:lnTo>
                <a:lnTo>
                  <a:pt x="2190" y="716"/>
                </a:lnTo>
                <a:lnTo>
                  <a:pt x="2185" y="711"/>
                </a:lnTo>
                <a:lnTo>
                  <a:pt x="2180" y="706"/>
                </a:lnTo>
                <a:lnTo>
                  <a:pt x="2177" y="700"/>
                </a:lnTo>
                <a:lnTo>
                  <a:pt x="2175" y="694"/>
                </a:lnTo>
                <a:lnTo>
                  <a:pt x="2174" y="686"/>
                </a:lnTo>
                <a:lnTo>
                  <a:pt x="2174" y="43"/>
                </a:lnTo>
                <a:lnTo>
                  <a:pt x="2175" y="35"/>
                </a:lnTo>
                <a:lnTo>
                  <a:pt x="2177" y="29"/>
                </a:lnTo>
                <a:lnTo>
                  <a:pt x="2180" y="23"/>
                </a:lnTo>
                <a:lnTo>
                  <a:pt x="2185" y="18"/>
                </a:lnTo>
                <a:lnTo>
                  <a:pt x="2190" y="13"/>
                </a:lnTo>
                <a:lnTo>
                  <a:pt x="2196" y="10"/>
                </a:lnTo>
                <a:lnTo>
                  <a:pt x="2203" y="8"/>
                </a:lnTo>
                <a:lnTo>
                  <a:pt x="2209" y="7"/>
                </a:lnTo>
                <a:lnTo>
                  <a:pt x="2836" y="7"/>
                </a:lnTo>
                <a:lnTo>
                  <a:pt x="2844" y="8"/>
                </a:lnTo>
                <a:lnTo>
                  <a:pt x="2850" y="10"/>
                </a:lnTo>
                <a:lnTo>
                  <a:pt x="2856" y="13"/>
                </a:lnTo>
                <a:lnTo>
                  <a:pt x="2861" y="18"/>
                </a:lnTo>
                <a:lnTo>
                  <a:pt x="2865" y="23"/>
                </a:lnTo>
                <a:lnTo>
                  <a:pt x="2868" y="29"/>
                </a:lnTo>
                <a:lnTo>
                  <a:pt x="2870" y="35"/>
                </a:lnTo>
                <a:lnTo>
                  <a:pt x="2871" y="43"/>
                </a:lnTo>
                <a:lnTo>
                  <a:pt x="2871" y="114"/>
                </a:lnTo>
                <a:lnTo>
                  <a:pt x="2870" y="120"/>
                </a:lnTo>
                <a:lnTo>
                  <a:pt x="2868" y="128"/>
                </a:lnTo>
                <a:lnTo>
                  <a:pt x="2865" y="134"/>
                </a:lnTo>
                <a:lnTo>
                  <a:pt x="2861" y="139"/>
                </a:lnTo>
                <a:lnTo>
                  <a:pt x="2856" y="143"/>
                </a:lnTo>
                <a:lnTo>
                  <a:pt x="2850" y="146"/>
                </a:lnTo>
                <a:lnTo>
                  <a:pt x="2844" y="148"/>
                </a:lnTo>
                <a:lnTo>
                  <a:pt x="2836" y="149"/>
                </a:lnTo>
                <a:lnTo>
                  <a:pt x="2331" y="149"/>
                </a:lnTo>
                <a:lnTo>
                  <a:pt x="2331" y="284"/>
                </a:lnTo>
                <a:lnTo>
                  <a:pt x="2815" y="284"/>
                </a:lnTo>
                <a:lnTo>
                  <a:pt x="2822" y="284"/>
                </a:lnTo>
                <a:lnTo>
                  <a:pt x="2829" y="286"/>
                </a:lnTo>
                <a:lnTo>
                  <a:pt x="2834" y="290"/>
                </a:lnTo>
                <a:lnTo>
                  <a:pt x="2839" y="295"/>
                </a:lnTo>
                <a:lnTo>
                  <a:pt x="2845" y="300"/>
                </a:lnTo>
                <a:lnTo>
                  <a:pt x="2848" y="306"/>
                </a:lnTo>
                <a:lnTo>
                  <a:pt x="2850" y="312"/>
                </a:lnTo>
                <a:lnTo>
                  <a:pt x="2850" y="319"/>
                </a:lnTo>
                <a:lnTo>
                  <a:pt x="2850" y="390"/>
                </a:lnTo>
                <a:lnTo>
                  <a:pt x="2850" y="397"/>
                </a:lnTo>
                <a:lnTo>
                  <a:pt x="2848" y="404"/>
                </a:lnTo>
                <a:lnTo>
                  <a:pt x="2845" y="410"/>
                </a:lnTo>
                <a:lnTo>
                  <a:pt x="2839" y="415"/>
                </a:lnTo>
                <a:lnTo>
                  <a:pt x="2834" y="420"/>
                </a:lnTo>
                <a:lnTo>
                  <a:pt x="2829" y="423"/>
                </a:lnTo>
                <a:lnTo>
                  <a:pt x="2822" y="425"/>
                </a:lnTo>
                <a:lnTo>
                  <a:pt x="2815" y="425"/>
                </a:lnTo>
                <a:lnTo>
                  <a:pt x="2331" y="425"/>
                </a:lnTo>
                <a:lnTo>
                  <a:pt x="2331" y="581"/>
                </a:lnTo>
                <a:lnTo>
                  <a:pt x="2839" y="581"/>
                </a:lnTo>
                <a:lnTo>
                  <a:pt x="2847" y="581"/>
                </a:lnTo>
                <a:lnTo>
                  <a:pt x="2854" y="583"/>
                </a:lnTo>
                <a:lnTo>
                  <a:pt x="2859" y="586"/>
                </a:lnTo>
                <a:lnTo>
                  <a:pt x="2865" y="590"/>
                </a:lnTo>
                <a:lnTo>
                  <a:pt x="2869" y="595"/>
                </a:lnTo>
                <a:lnTo>
                  <a:pt x="2872" y="601"/>
                </a:lnTo>
                <a:lnTo>
                  <a:pt x="2874" y="609"/>
                </a:lnTo>
                <a:lnTo>
                  <a:pt x="2874" y="616"/>
                </a:lnTo>
                <a:lnTo>
                  <a:pt x="2874" y="686"/>
                </a:lnTo>
                <a:lnTo>
                  <a:pt x="2874" y="694"/>
                </a:lnTo>
                <a:lnTo>
                  <a:pt x="2872" y="700"/>
                </a:lnTo>
                <a:lnTo>
                  <a:pt x="2869" y="706"/>
                </a:lnTo>
                <a:lnTo>
                  <a:pt x="2865" y="711"/>
                </a:lnTo>
                <a:lnTo>
                  <a:pt x="2859" y="716"/>
                </a:lnTo>
                <a:lnTo>
                  <a:pt x="2854" y="719"/>
                </a:lnTo>
                <a:lnTo>
                  <a:pt x="2847" y="721"/>
                </a:lnTo>
                <a:lnTo>
                  <a:pt x="2839" y="722"/>
                </a:lnTo>
                <a:close/>
                <a:moveTo>
                  <a:pt x="3848" y="722"/>
                </a:moveTo>
                <a:lnTo>
                  <a:pt x="3750" y="722"/>
                </a:lnTo>
                <a:lnTo>
                  <a:pt x="3750" y="722"/>
                </a:lnTo>
                <a:lnTo>
                  <a:pt x="3745" y="722"/>
                </a:lnTo>
                <a:lnTo>
                  <a:pt x="3741" y="721"/>
                </a:lnTo>
                <a:lnTo>
                  <a:pt x="3737" y="719"/>
                </a:lnTo>
                <a:lnTo>
                  <a:pt x="3732" y="717"/>
                </a:lnTo>
                <a:lnTo>
                  <a:pt x="3726" y="712"/>
                </a:lnTo>
                <a:lnTo>
                  <a:pt x="3721" y="707"/>
                </a:lnTo>
                <a:lnTo>
                  <a:pt x="3718" y="702"/>
                </a:lnTo>
                <a:lnTo>
                  <a:pt x="3716" y="696"/>
                </a:lnTo>
                <a:lnTo>
                  <a:pt x="3715" y="689"/>
                </a:lnTo>
                <a:lnTo>
                  <a:pt x="3715" y="682"/>
                </a:lnTo>
                <a:lnTo>
                  <a:pt x="3717" y="675"/>
                </a:lnTo>
                <a:lnTo>
                  <a:pt x="3719" y="669"/>
                </a:lnTo>
                <a:lnTo>
                  <a:pt x="4098" y="26"/>
                </a:lnTo>
                <a:lnTo>
                  <a:pt x="4100" y="22"/>
                </a:lnTo>
                <a:lnTo>
                  <a:pt x="4103" y="19"/>
                </a:lnTo>
                <a:lnTo>
                  <a:pt x="4106" y="16"/>
                </a:lnTo>
                <a:lnTo>
                  <a:pt x="4110" y="12"/>
                </a:lnTo>
                <a:lnTo>
                  <a:pt x="4114" y="10"/>
                </a:lnTo>
                <a:lnTo>
                  <a:pt x="4119" y="8"/>
                </a:lnTo>
                <a:lnTo>
                  <a:pt x="4124" y="7"/>
                </a:lnTo>
                <a:lnTo>
                  <a:pt x="4129" y="7"/>
                </a:lnTo>
                <a:lnTo>
                  <a:pt x="4237" y="7"/>
                </a:lnTo>
                <a:lnTo>
                  <a:pt x="4237" y="7"/>
                </a:lnTo>
                <a:lnTo>
                  <a:pt x="4241" y="7"/>
                </a:lnTo>
                <a:lnTo>
                  <a:pt x="4245" y="8"/>
                </a:lnTo>
                <a:lnTo>
                  <a:pt x="4249" y="9"/>
                </a:lnTo>
                <a:lnTo>
                  <a:pt x="4253" y="11"/>
                </a:lnTo>
                <a:lnTo>
                  <a:pt x="4257" y="15"/>
                </a:lnTo>
                <a:lnTo>
                  <a:pt x="4260" y="17"/>
                </a:lnTo>
                <a:lnTo>
                  <a:pt x="4263" y="21"/>
                </a:lnTo>
                <a:lnTo>
                  <a:pt x="4266" y="25"/>
                </a:lnTo>
                <a:lnTo>
                  <a:pt x="4644" y="667"/>
                </a:lnTo>
                <a:lnTo>
                  <a:pt x="4647" y="671"/>
                </a:lnTo>
                <a:lnTo>
                  <a:pt x="4648" y="676"/>
                </a:lnTo>
                <a:lnTo>
                  <a:pt x="4650" y="681"/>
                </a:lnTo>
                <a:lnTo>
                  <a:pt x="4650" y="686"/>
                </a:lnTo>
                <a:lnTo>
                  <a:pt x="4649" y="694"/>
                </a:lnTo>
                <a:lnTo>
                  <a:pt x="4647" y="700"/>
                </a:lnTo>
                <a:lnTo>
                  <a:pt x="4644" y="706"/>
                </a:lnTo>
                <a:lnTo>
                  <a:pt x="4640" y="711"/>
                </a:lnTo>
                <a:lnTo>
                  <a:pt x="4635" y="716"/>
                </a:lnTo>
                <a:lnTo>
                  <a:pt x="4629" y="719"/>
                </a:lnTo>
                <a:lnTo>
                  <a:pt x="4623" y="721"/>
                </a:lnTo>
                <a:lnTo>
                  <a:pt x="4615" y="722"/>
                </a:lnTo>
                <a:lnTo>
                  <a:pt x="4518" y="722"/>
                </a:lnTo>
                <a:lnTo>
                  <a:pt x="4518" y="722"/>
                </a:lnTo>
                <a:lnTo>
                  <a:pt x="4513" y="722"/>
                </a:lnTo>
                <a:lnTo>
                  <a:pt x="4509" y="721"/>
                </a:lnTo>
                <a:lnTo>
                  <a:pt x="4505" y="720"/>
                </a:lnTo>
                <a:lnTo>
                  <a:pt x="4500" y="718"/>
                </a:lnTo>
                <a:lnTo>
                  <a:pt x="4496" y="714"/>
                </a:lnTo>
                <a:lnTo>
                  <a:pt x="4493" y="711"/>
                </a:lnTo>
                <a:lnTo>
                  <a:pt x="4490" y="708"/>
                </a:lnTo>
                <a:lnTo>
                  <a:pt x="4487" y="704"/>
                </a:lnTo>
                <a:lnTo>
                  <a:pt x="4418" y="586"/>
                </a:lnTo>
                <a:lnTo>
                  <a:pt x="3947" y="586"/>
                </a:lnTo>
                <a:lnTo>
                  <a:pt x="3879" y="702"/>
                </a:lnTo>
                <a:lnTo>
                  <a:pt x="3876" y="706"/>
                </a:lnTo>
                <a:lnTo>
                  <a:pt x="3874" y="710"/>
                </a:lnTo>
                <a:lnTo>
                  <a:pt x="3870" y="713"/>
                </a:lnTo>
                <a:lnTo>
                  <a:pt x="3866" y="717"/>
                </a:lnTo>
                <a:lnTo>
                  <a:pt x="3862" y="719"/>
                </a:lnTo>
                <a:lnTo>
                  <a:pt x="3858" y="721"/>
                </a:lnTo>
                <a:lnTo>
                  <a:pt x="3853" y="722"/>
                </a:lnTo>
                <a:lnTo>
                  <a:pt x="3848" y="722"/>
                </a:lnTo>
                <a:close/>
                <a:moveTo>
                  <a:pt x="4029" y="444"/>
                </a:moveTo>
                <a:lnTo>
                  <a:pt x="4335" y="444"/>
                </a:lnTo>
                <a:lnTo>
                  <a:pt x="4182" y="183"/>
                </a:lnTo>
                <a:lnTo>
                  <a:pt x="4029" y="444"/>
                </a:lnTo>
                <a:close/>
                <a:moveTo>
                  <a:pt x="5007" y="722"/>
                </a:moveTo>
                <a:lnTo>
                  <a:pt x="4920" y="722"/>
                </a:lnTo>
                <a:lnTo>
                  <a:pt x="4913" y="721"/>
                </a:lnTo>
                <a:lnTo>
                  <a:pt x="4907" y="719"/>
                </a:lnTo>
                <a:lnTo>
                  <a:pt x="4901" y="716"/>
                </a:lnTo>
                <a:lnTo>
                  <a:pt x="4896" y="711"/>
                </a:lnTo>
                <a:lnTo>
                  <a:pt x="4892" y="706"/>
                </a:lnTo>
                <a:lnTo>
                  <a:pt x="4888" y="700"/>
                </a:lnTo>
                <a:lnTo>
                  <a:pt x="4886" y="694"/>
                </a:lnTo>
                <a:lnTo>
                  <a:pt x="4885" y="686"/>
                </a:lnTo>
                <a:lnTo>
                  <a:pt x="4885" y="43"/>
                </a:lnTo>
                <a:lnTo>
                  <a:pt x="4886" y="35"/>
                </a:lnTo>
                <a:lnTo>
                  <a:pt x="4888" y="29"/>
                </a:lnTo>
                <a:lnTo>
                  <a:pt x="4892" y="23"/>
                </a:lnTo>
                <a:lnTo>
                  <a:pt x="4896" y="18"/>
                </a:lnTo>
                <a:lnTo>
                  <a:pt x="4901" y="13"/>
                </a:lnTo>
                <a:lnTo>
                  <a:pt x="4907" y="10"/>
                </a:lnTo>
                <a:lnTo>
                  <a:pt x="4913" y="8"/>
                </a:lnTo>
                <a:lnTo>
                  <a:pt x="4920" y="7"/>
                </a:lnTo>
                <a:lnTo>
                  <a:pt x="5431" y="7"/>
                </a:lnTo>
                <a:lnTo>
                  <a:pt x="5448" y="7"/>
                </a:lnTo>
                <a:lnTo>
                  <a:pt x="5464" y="8"/>
                </a:lnTo>
                <a:lnTo>
                  <a:pt x="5481" y="9"/>
                </a:lnTo>
                <a:lnTo>
                  <a:pt x="5496" y="10"/>
                </a:lnTo>
                <a:lnTo>
                  <a:pt x="5512" y="12"/>
                </a:lnTo>
                <a:lnTo>
                  <a:pt x="5526" y="15"/>
                </a:lnTo>
                <a:lnTo>
                  <a:pt x="5539" y="17"/>
                </a:lnTo>
                <a:lnTo>
                  <a:pt x="5551" y="20"/>
                </a:lnTo>
                <a:lnTo>
                  <a:pt x="5563" y="24"/>
                </a:lnTo>
                <a:lnTo>
                  <a:pt x="5574" y="28"/>
                </a:lnTo>
                <a:lnTo>
                  <a:pt x="5586" y="32"/>
                </a:lnTo>
                <a:lnTo>
                  <a:pt x="5596" y="37"/>
                </a:lnTo>
                <a:lnTo>
                  <a:pt x="5606" y="44"/>
                </a:lnTo>
                <a:lnTo>
                  <a:pt x="5615" y="50"/>
                </a:lnTo>
                <a:lnTo>
                  <a:pt x="5624" y="56"/>
                </a:lnTo>
                <a:lnTo>
                  <a:pt x="5632" y="63"/>
                </a:lnTo>
                <a:lnTo>
                  <a:pt x="5639" y="71"/>
                </a:lnTo>
                <a:lnTo>
                  <a:pt x="5645" y="79"/>
                </a:lnTo>
                <a:lnTo>
                  <a:pt x="5651" y="88"/>
                </a:lnTo>
                <a:lnTo>
                  <a:pt x="5656" y="97"/>
                </a:lnTo>
                <a:lnTo>
                  <a:pt x="5660" y="107"/>
                </a:lnTo>
                <a:lnTo>
                  <a:pt x="5665" y="116"/>
                </a:lnTo>
                <a:lnTo>
                  <a:pt x="5668" y="127"/>
                </a:lnTo>
                <a:lnTo>
                  <a:pt x="5671" y="138"/>
                </a:lnTo>
                <a:lnTo>
                  <a:pt x="5673" y="147"/>
                </a:lnTo>
                <a:lnTo>
                  <a:pt x="5674" y="158"/>
                </a:lnTo>
                <a:lnTo>
                  <a:pt x="5676" y="168"/>
                </a:lnTo>
                <a:lnTo>
                  <a:pt x="5677" y="179"/>
                </a:lnTo>
                <a:lnTo>
                  <a:pt x="5678" y="191"/>
                </a:lnTo>
                <a:lnTo>
                  <a:pt x="5679" y="202"/>
                </a:lnTo>
                <a:lnTo>
                  <a:pt x="5679" y="214"/>
                </a:lnTo>
                <a:lnTo>
                  <a:pt x="5679" y="225"/>
                </a:lnTo>
                <a:lnTo>
                  <a:pt x="5679" y="277"/>
                </a:lnTo>
                <a:lnTo>
                  <a:pt x="5679" y="286"/>
                </a:lnTo>
                <a:lnTo>
                  <a:pt x="5678" y="296"/>
                </a:lnTo>
                <a:lnTo>
                  <a:pt x="5678" y="305"/>
                </a:lnTo>
                <a:lnTo>
                  <a:pt x="5676" y="314"/>
                </a:lnTo>
                <a:lnTo>
                  <a:pt x="5675" y="323"/>
                </a:lnTo>
                <a:lnTo>
                  <a:pt x="5673" y="331"/>
                </a:lnTo>
                <a:lnTo>
                  <a:pt x="5671" y="339"/>
                </a:lnTo>
                <a:lnTo>
                  <a:pt x="5668" y="346"/>
                </a:lnTo>
                <a:lnTo>
                  <a:pt x="5661" y="361"/>
                </a:lnTo>
                <a:lnTo>
                  <a:pt x="5653" y="374"/>
                </a:lnTo>
                <a:lnTo>
                  <a:pt x="5644" y="386"/>
                </a:lnTo>
                <a:lnTo>
                  <a:pt x="5633" y="397"/>
                </a:lnTo>
                <a:lnTo>
                  <a:pt x="5633" y="397"/>
                </a:lnTo>
                <a:lnTo>
                  <a:pt x="5629" y="401"/>
                </a:lnTo>
                <a:lnTo>
                  <a:pt x="5624" y="404"/>
                </a:lnTo>
                <a:lnTo>
                  <a:pt x="5634" y="414"/>
                </a:lnTo>
                <a:lnTo>
                  <a:pt x="5642" y="424"/>
                </a:lnTo>
                <a:lnTo>
                  <a:pt x="5650" y="436"/>
                </a:lnTo>
                <a:lnTo>
                  <a:pt x="5656" y="447"/>
                </a:lnTo>
                <a:lnTo>
                  <a:pt x="5661" y="459"/>
                </a:lnTo>
                <a:lnTo>
                  <a:pt x="5665" y="472"/>
                </a:lnTo>
                <a:lnTo>
                  <a:pt x="5668" y="484"/>
                </a:lnTo>
                <a:lnTo>
                  <a:pt x="5670" y="497"/>
                </a:lnTo>
                <a:lnTo>
                  <a:pt x="5671" y="509"/>
                </a:lnTo>
                <a:lnTo>
                  <a:pt x="5671" y="522"/>
                </a:lnTo>
                <a:lnTo>
                  <a:pt x="5671" y="686"/>
                </a:lnTo>
                <a:lnTo>
                  <a:pt x="5671" y="694"/>
                </a:lnTo>
                <a:lnTo>
                  <a:pt x="5669" y="700"/>
                </a:lnTo>
                <a:lnTo>
                  <a:pt x="5666" y="706"/>
                </a:lnTo>
                <a:lnTo>
                  <a:pt x="5660" y="711"/>
                </a:lnTo>
                <a:lnTo>
                  <a:pt x="5655" y="716"/>
                </a:lnTo>
                <a:lnTo>
                  <a:pt x="5650" y="719"/>
                </a:lnTo>
                <a:lnTo>
                  <a:pt x="5643" y="721"/>
                </a:lnTo>
                <a:lnTo>
                  <a:pt x="5636" y="722"/>
                </a:lnTo>
                <a:lnTo>
                  <a:pt x="5555" y="722"/>
                </a:lnTo>
                <a:lnTo>
                  <a:pt x="5549" y="721"/>
                </a:lnTo>
                <a:lnTo>
                  <a:pt x="5541" y="719"/>
                </a:lnTo>
                <a:lnTo>
                  <a:pt x="5535" y="716"/>
                </a:lnTo>
                <a:lnTo>
                  <a:pt x="5530" y="711"/>
                </a:lnTo>
                <a:lnTo>
                  <a:pt x="5526" y="706"/>
                </a:lnTo>
                <a:lnTo>
                  <a:pt x="5523" y="700"/>
                </a:lnTo>
                <a:lnTo>
                  <a:pt x="5521" y="694"/>
                </a:lnTo>
                <a:lnTo>
                  <a:pt x="5520" y="686"/>
                </a:lnTo>
                <a:lnTo>
                  <a:pt x="5520" y="545"/>
                </a:lnTo>
                <a:lnTo>
                  <a:pt x="5520" y="530"/>
                </a:lnTo>
                <a:lnTo>
                  <a:pt x="5519" y="516"/>
                </a:lnTo>
                <a:lnTo>
                  <a:pt x="5517" y="506"/>
                </a:lnTo>
                <a:lnTo>
                  <a:pt x="5514" y="498"/>
                </a:lnTo>
                <a:lnTo>
                  <a:pt x="5511" y="492"/>
                </a:lnTo>
                <a:lnTo>
                  <a:pt x="5508" y="486"/>
                </a:lnTo>
                <a:lnTo>
                  <a:pt x="5504" y="482"/>
                </a:lnTo>
                <a:lnTo>
                  <a:pt x="5501" y="479"/>
                </a:lnTo>
                <a:lnTo>
                  <a:pt x="5496" y="477"/>
                </a:lnTo>
                <a:lnTo>
                  <a:pt x="5491" y="474"/>
                </a:lnTo>
                <a:lnTo>
                  <a:pt x="5484" y="472"/>
                </a:lnTo>
                <a:lnTo>
                  <a:pt x="5476" y="471"/>
                </a:lnTo>
                <a:lnTo>
                  <a:pt x="5465" y="469"/>
                </a:lnTo>
                <a:lnTo>
                  <a:pt x="5453" y="468"/>
                </a:lnTo>
                <a:lnTo>
                  <a:pt x="5441" y="468"/>
                </a:lnTo>
                <a:lnTo>
                  <a:pt x="5428" y="468"/>
                </a:lnTo>
                <a:lnTo>
                  <a:pt x="5041" y="468"/>
                </a:lnTo>
                <a:lnTo>
                  <a:pt x="5041" y="686"/>
                </a:lnTo>
                <a:lnTo>
                  <a:pt x="5041" y="694"/>
                </a:lnTo>
                <a:lnTo>
                  <a:pt x="5039" y="700"/>
                </a:lnTo>
                <a:lnTo>
                  <a:pt x="5035" y="706"/>
                </a:lnTo>
                <a:lnTo>
                  <a:pt x="5031" y="711"/>
                </a:lnTo>
                <a:lnTo>
                  <a:pt x="5026" y="716"/>
                </a:lnTo>
                <a:lnTo>
                  <a:pt x="5020" y="719"/>
                </a:lnTo>
                <a:lnTo>
                  <a:pt x="5014" y="721"/>
                </a:lnTo>
                <a:lnTo>
                  <a:pt x="5007" y="722"/>
                </a:lnTo>
                <a:close/>
                <a:moveTo>
                  <a:pt x="5041" y="149"/>
                </a:moveTo>
                <a:lnTo>
                  <a:pt x="5041" y="326"/>
                </a:lnTo>
                <a:lnTo>
                  <a:pt x="5421" y="326"/>
                </a:lnTo>
                <a:lnTo>
                  <a:pt x="5437" y="326"/>
                </a:lnTo>
                <a:lnTo>
                  <a:pt x="5452" y="325"/>
                </a:lnTo>
                <a:lnTo>
                  <a:pt x="5464" y="324"/>
                </a:lnTo>
                <a:lnTo>
                  <a:pt x="5477" y="321"/>
                </a:lnTo>
                <a:lnTo>
                  <a:pt x="5486" y="319"/>
                </a:lnTo>
                <a:lnTo>
                  <a:pt x="5494" y="316"/>
                </a:lnTo>
                <a:lnTo>
                  <a:pt x="5500" y="313"/>
                </a:lnTo>
                <a:lnTo>
                  <a:pt x="5506" y="310"/>
                </a:lnTo>
                <a:lnTo>
                  <a:pt x="5511" y="307"/>
                </a:lnTo>
                <a:lnTo>
                  <a:pt x="5514" y="304"/>
                </a:lnTo>
                <a:lnTo>
                  <a:pt x="5517" y="299"/>
                </a:lnTo>
                <a:lnTo>
                  <a:pt x="5519" y="295"/>
                </a:lnTo>
                <a:lnTo>
                  <a:pt x="5521" y="288"/>
                </a:lnTo>
                <a:lnTo>
                  <a:pt x="5522" y="282"/>
                </a:lnTo>
                <a:lnTo>
                  <a:pt x="5523" y="275"/>
                </a:lnTo>
                <a:lnTo>
                  <a:pt x="5523" y="268"/>
                </a:lnTo>
                <a:lnTo>
                  <a:pt x="5523" y="208"/>
                </a:lnTo>
                <a:lnTo>
                  <a:pt x="5523" y="198"/>
                </a:lnTo>
                <a:lnTo>
                  <a:pt x="5522" y="190"/>
                </a:lnTo>
                <a:lnTo>
                  <a:pt x="5520" y="183"/>
                </a:lnTo>
                <a:lnTo>
                  <a:pt x="5519" y="176"/>
                </a:lnTo>
                <a:lnTo>
                  <a:pt x="5517" y="173"/>
                </a:lnTo>
                <a:lnTo>
                  <a:pt x="5515" y="170"/>
                </a:lnTo>
                <a:lnTo>
                  <a:pt x="5512" y="167"/>
                </a:lnTo>
                <a:lnTo>
                  <a:pt x="5509" y="165"/>
                </a:lnTo>
                <a:lnTo>
                  <a:pt x="5502" y="162"/>
                </a:lnTo>
                <a:lnTo>
                  <a:pt x="5494" y="159"/>
                </a:lnTo>
                <a:lnTo>
                  <a:pt x="5484" y="156"/>
                </a:lnTo>
                <a:lnTo>
                  <a:pt x="5473" y="153"/>
                </a:lnTo>
                <a:lnTo>
                  <a:pt x="5465" y="152"/>
                </a:lnTo>
                <a:lnTo>
                  <a:pt x="5458" y="151"/>
                </a:lnTo>
                <a:lnTo>
                  <a:pt x="5450" y="150"/>
                </a:lnTo>
                <a:lnTo>
                  <a:pt x="5441" y="150"/>
                </a:lnTo>
                <a:lnTo>
                  <a:pt x="5433" y="149"/>
                </a:lnTo>
                <a:lnTo>
                  <a:pt x="5422" y="149"/>
                </a:lnTo>
                <a:lnTo>
                  <a:pt x="5411" y="149"/>
                </a:lnTo>
                <a:lnTo>
                  <a:pt x="5400" y="149"/>
                </a:lnTo>
                <a:lnTo>
                  <a:pt x="5041" y="149"/>
                </a:lnTo>
                <a:close/>
                <a:moveTo>
                  <a:pt x="6347" y="722"/>
                </a:moveTo>
                <a:lnTo>
                  <a:pt x="6261" y="722"/>
                </a:lnTo>
                <a:lnTo>
                  <a:pt x="6254" y="721"/>
                </a:lnTo>
                <a:lnTo>
                  <a:pt x="6248" y="719"/>
                </a:lnTo>
                <a:lnTo>
                  <a:pt x="6242" y="716"/>
                </a:lnTo>
                <a:lnTo>
                  <a:pt x="6236" y="711"/>
                </a:lnTo>
                <a:lnTo>
                  <a:pt x="6232" y="706"/>
                </a:lnTo>
                <a:lnTo>
                  <a:pt x="6229" y="700"/>
                </a:lnTo>
                <a:lnTo>
                  <a:pt x="6227" y="694"/>
                </a:lnTo>
                <a:lnTo>
                  <a:pt x="6226" y="686"/>
                </a:lnTo>
                <a:lnTo>
                  <a:pt x="6226" y="149"/>
                </a:lnTo>
                <a:lnTo>
                  <a:pt x="5939" y="149"/>
                </a:lnTo>
                <a:lnTo>
                  <a:pt x="5931" y="148"/>
                </a:lnTo>
                <a:lnTo>
                  <a:pt x="5925" y="146"/>
                </a:lnTo>
                <a:lnTo>
                  <a:pt x="5919" y="143"/>
                </a:lnTo>
                <a:lnTo>
                  <a:pt x="5914" y="139"/>
                </a:lnTo>
                <a:lnTo>
                  <a:pt x="5910" y="134"/>
                </a:lnTo>
                <a:lnTo>
                  <a:pt x="5907" y="128"/>
                </a:lnTo>
                <a:lnTo>
                  <a:pt x="5905" y="120"/>
                </a:lnTo>
                <a:lnTo>
                  <a:pt x="5904" y="114"/>
                </a:lnTo>
                <a:lnTo>
                  <a:pt x="5904" y="43"/>
                </a:lnTo>
                <a:lnTo>
                  <a:pt x="5905" y="35"/>
                </a:lnTo>
                <a:lnTo>
                  <a:pt x="5907" y="29"/>
                </a:lnTo>
                <a:lnTo>
                  <a:pt x="5910" y="23"/>
                </a:lnTo>
                <a:lnTo>
                  <a:pt x="5914" y="18"/>
                </a:lnTo>
                <a:lnTo>
                  <a:pt x="5919" y="13"/>
                </a:lnTo>
                <a:lnTo>
                  <a:pt x="5925" y="10"/>
                </a:lnTo>
                <a:lnTo>
                  <a:pt x="5931" y="8"/>
                </a:lnTo>
                <a:lnTo>
                  <a:pt x="5939" y="7"/>
                </a:lnTo>
                <a:lnTo>
                  <a:pt x="6671" y="7"/>
                </a:lnTo>
                <a:lnTo>
                  <a:pt x="6678" y="8"/>
                </a:lnTo>
                <a:lnTo>
                  <a:pt x="6684" y="10"/>
                </a:lnTo>
                <a:lnTo>
                  <a:pt x="6690" y="13"/>
                </a:lnTo>
                <a:lnTo>
                  <a:pt x="6695" y="18"/>
                </a:lnTo>
                <a:lnTo>
                  <a:pt x="6699" y="23"/>
                </a:lnTo>
                <a:lnTo>
                  <a:pt x="6702" y="29"/>
                </a:lnTo>
                <a:lnTo>
                  <a:pt x="6704" y="35"/>
                </a:lnTo>
                <a:lnTo>
                  <a:pt x="6706" y="43"/>
                </a:lnTo>
                <a:lnTo>
                  <a:pt x="6706" y="114"/>
                </a:lnTo>
                <a:lnTo>
                  <a:pt x="6704" y="120"/>
                </a:lnTo>
                <a:lnTo>
                  <a:pt x="6702" y="128"/>
                </a:lnTo>
                <a:lnTo>
                  <a:pt x="6699" y="134"/>
                </a:lnTo>
                <a:lnTo>
                  <a:pt x="6695" y="139"/>
                </a:lnTo>
                <a:lnTo>
                  <a:pt x="6690" y="143"/>
                </a:lnTo>
                <a:lnTo>
                  <a:pt x="6684" y="146"/>
                </a:lnTo>
                <a:lnTo>
                  <a:pt x="6678" y="148"/>
                </a:lnTo>
                <a:lnTo>
                  <a:pt x="6671" y="149"/>
                </a:lnTo>
                <a:lnTo>
                  <a:pt x="6382" y="149"/>
                </a:lnTo>
                <a:lnTo>
                  <a:pt x="6382" y="686"/>
                </a:lnTo>
                <a:lnTo>
                  <a:pt x="6382" y="694"/>
                </a:lnTo>
                <a:lnTo>
                  <a:pt x="6380" y="700"/>
                </a:lnTo>
                <a:lnTo>
                  <a:pt x="6377" y="706"/>
                </a:lnTo>
                <a:lnTo>
                  <a:pt x="6372" y="711"/>
                </a:lnTo>
                <a:lnTo>
                  <a:pt x="6367" y="716"/>
                </a:lnTo>
                <a:lnTo>
                  <a:pt x="6362" y="719"/>
                </a:lnTo>
                <a:lnTo>
                  <a:pt x="6354" y="721"/>
                </a:lnTo>
                <a:lnTo>
                  <a:pt x="6347" y="722"/>
                </a:lnTo>
                <a:close/>
                <a:moveTo>
                  <a:pt x="8296" y="539"/>
                </a:moveTo>
                <a:lnTo>
                  <a:pt x="8299" y="529"/>
                </a:lnTo>
                <a:lnTo>
                  <a:pt x="8302" y="516"/>
                </a:lnTo>
                <a:lnTo>
                  <a:pt x="8304" y="502"/>
                </a:lnTo>
                <a:lnTo>
                  <a:pt x="8304" y="485"/>
                </a:lnTo>
                <a:lnTo>
                  <a:pt x="8304" y="244"/>
                </a:lnTo>
                <a:lnTo>
                  <a:pt x="8304" y="234"/>
                </a:lnTo>
                <a:lnTo>
                  <a:pt x="8304" y="226"/>
                </a:lnTo>
                <a:lnTo>
                  <a:pt x="8303" y="219"/>
                </a:lnTo>
                <a:lnTo>
                  <a:pt x="8302" y="212"/>
                </a:lnTo>
                <a:lnTo>
                  <a:pt x="8299" y="200"/>
                </a:lnTo>
                <a:lnTo>
                  <a:pt x="8296" y="191"/>
                </a:lnTo>
                <a:lnTo>
                  <a:pt x="8296" y="190"/>
                </a:lnTo>
                <a:lnTo>
                  <a:pt x="8292" y="181"/>
                </a:lnTo>
                <a:lnTo>
                  <a:pt x="8286" y="174"/>
                </a:lnTo>
                <a:lnTo>
                  <a:pt x="8281" y="167"/>
                </a:lnTo>
                <a:lnTo>
                  <a:pt x="8275" y="162"/>
                </a:lnTo>
                <a:lnTo>
                  <a:pt x="8274" y="162"/>
                </a:lnTo>
                <a:lnTo>
                  <a:pt x="8267" y="157"/>
                </a:lnTo>
                <a:lnTo>
                  <a:pt x="8259" y="152"/>
                </a:lnTo>
                <a:lnTo>
                  <a:pt x="8250" y="149"/>
                </a:lnTo>
                <a:lnTo>
                  <a:pt x="8240" y="146"/>
                </a:lnTo>
                <a:lnTo>
                  <a:pt x="8229" y="144"/>
                </a:lnTo>
                <a:lnTo>
                  <a:pt x="8217" y="143"/>
                </a:lnTo>
                <a:lnTo>
                  <a:pt x="8217" y="143"/>
                </a:lnTo>
                <a:lnTo>
                  <a:pt x="8217" y="143"/>
                </a:lnTo>
                <a:lnTo>
                  <a:pt x="8216" y="143"/>
                </a:lnTo>
                <a:lnTo>
                  <a:pt x="8203" y="142"/>
                </a:lnTo>
                <a:lnTo>
                  <a:pt x="8189" y="142"/>
                </a:lnTo>
                <a:lnTo>
                  <a:pt x="7839" y="142"/>
                </a:lnTo>
                <a:lnTo>
                  <a:pt x="7825" y="142"/>
                </a:lnTo>
                <a:lnTo>
                  <a:pt x="7812" y="143"/>
                </a:lnTo>
                <a:lnTo>
                  <a:pt x="7812" y="143"/>
                </a:lnTo>
                <a:lnTo>
                  <a:pt x="7812" y="143"/>
                </a:lnTo>
                <a:lnTo>
                  <a:pt x="7800" y="144"/>
                </a:lnTo>
                <a:lnTo>
                  <a:pt x="7789" y="146"/>
                </a:lnTo>
                <a:lnTo>
                  <a:pt x="7778" y="149"/>
                </a:lnTo>
                <a:lnTo>
                  <a:pt x="7769" y="152"/>
                </a:lnTo>
                <a:lnTo>
                  <a:pt x="7762" y="157"/>
                </a:lnTo>
                <a:lnTo>
                  <a:pt x="7754" y="162"/>
                </a:lnTo>
                <a:lnTo>
                  <a:pt x="7754" y="162"/>
                </a:lnTo>
                <a:lnTo>
                  <a:pt x="7747" y="167"/>
                </a:lnTo>
                <a:lnTo>
                  <a:pt x="7742" y="173"/>
                </a:lnTo>
                <a:lnTo>
                  <a:pt x="7737" y="180"/>
                </a:lnTo>
                <a:lnTo>
                  <a:pt x="7733" y="190"/>
                </a:lnTo>
                <a:lnTo>
                  <a:pt x="7733" y="190"/>
                </a:lnTo>
                <a:lnTo>
                  <a:pt x="7729" y="200"/>
                </a:lnTo>
                <a:lnTo>
                  <a:pt x="7726" y="213"/>
                </a:lnTo>
                <a:lnTo>
                  <a:pt x="7725" y="227"/>
                </a:lnTo>
                <a:lnTo>
                  <a:pt x="7724" y="244"/>
                </a:lnTo>
                <a:lnTo>
                  <a:pt x="7724" y="485"/>
                </a:lnTo>
                <a:lnTo>
                  <a:pt x="7724" y="495"/>
                </a:lnTo>
                <a:lnTo>
                  <a:pt x="7725" y="503"/>
                </a:lnTo>
                <a:lnTo>
                  <a:pt x="7726" y="510"/>
                </a:lnTo>
                <a:lnTo>
                  <a:pt x="7727" y="517"/>
                </a:lnTo>
                <a:lnTo>
                  <a:pt x="7729" y="530"/>
                </a:lnTo>
                <a:lnTo>
                  <a:pt x="7733" y="539"/>
                </a:lnTo>
                <a:lnTo>
                  <a:pt x="7737" y="549"/>
                </a:lnTo>
                <a:lnTo>
                  <a:pt x="7742" y="556"/>
                </a:lnTo>
                <a:lnTo>
                  <a:pt x="7742" y="556"/>
                </a:lnTo>
                <a:lnTo>
                  <a:pt x="7742" y="557"/>
                </a:lnTo>
                <a:lnTo>
                  <a:pt x="7748" y="562"/>
                </a:lnTo>
                <a:lnTo>
                  <a:pt x="7754" y="567"/>
                </a:lnTo>
                <a:lnTo>
                  <a:pt x="7754" y="567"/>
                </a:lnTo>
                <a:lnTo>
                  <a:pt x="7754" y="567"/>
                </a:lnTo>
                <a:lnTo>
                  <a:pt x="7762" y="572"/>
                </a:lnTo>
                <a:lnTo>
                  <a:pt x="7769" y="577"/>
                </a:lnTo>
                <a:lnTo>
                  <a:pt x="7778" y="580"/>
                </a:lnTo>
                <a:lnTo>
                  <a:pt x="7789" y="583"/>
                </a:lnTo>
                <a:lnTo>
                  <a:pt x="7800" y="585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25" y="587"/>
                </a:lnTo>
                <a:lnTo>
                  <a:pt x="7839" y="587"/>
                </a:lnTo>
                <a:lnTo>
                  <a:pt x="8189" y="587"/>
                </a:lnTo>
                <a:lnTo>
                  <a:pt x="8203" y="587"/>
                </a:lnTo>
                <a:lnTo>
                  <a:pt x="8216" y="586"/>
                </a:lnTo>
                <a:lnTo>
                  <a:pt x="8216" y="586"/>
                </a:lnTo>
                <a:lnTo>
                  <a:pt x="8228" y="585"/>
                </a:lnTo>
                <a:lnTo>
                  <a:pt x="8240" y="583"/>
                </a:lnTo>
                <a:lnTo>
                  <a:pt x="8250" y="580"/>
                </a:lnTo>
                <a:lnTo>
                  <a:pt x="8259" y="577"/>
                </a:lnTo>
                <a:lnTo>
                  <a:pt x="8267" y="572"/>
                </a:lnTo>
                <a:lnTo>
                  <a:pt x="8273" y="568"/>
                </a:lnTo>
                <a:lnTo>
                  <a:pt x="8274" y="567"/>
                </a:lnTo>
                <a:lnTo>
                  <a:pt x="8279" y="563"/>
                </a:lnTo>
                <a:lnTo>
                  <a:pt x="8284" y="558"/>
                </a:lnTo>
                <a:lnTo>
                  <a:pt x="8285" y="556"/>
                </a:lnTo>
                <a:lnTo>
                  <a:pt x="8291" y="549"/>
                </a:lnTo>
                <a:lnTo>
                  <a:pt x="8296" y="539"/>
                </a:lnTo>
                <a:lnTo>
                  <a:pt x="8296" y="539"/>
                </a:lnTo>
                <a:close/>
                <a:moveTo>
                  <a:pt x="7571" y="513"/>
                </a:moveTo>
                <a:lnTo>
                  <a:pt x="7570" y="499"/>
                </a:lnTo>
                <a:lnTo>
                  <a:pt x="7569" y="483"/>
                </a:lnTo>
                <a:lnTo>
                  <a:pt x="7568" y="469"/>
                </a:lnTo>
                <a:lnTo>
                  <a:pt x="7568" y="452"/>
                </a:lnTo>
                <a:lnTo>
                  <a:pt x="7568" y="277"/>
                </a:lnTo>
                <a:lnTo>
                  <a:pt x="7568" y="260"/>
                </a:lnTo>
                <a:lnTo>
                  <a:pt x="7569" y="246"/>
                </a:lnTo>
                <a:lnTo>
                  <a:pt x="7570" y="230"/>
                </a:lnTo>
                <a:lnTo>
                  <a:pt x="7571" y="216"/>
                </a:lnTo>
                <a:lnTo>
                  <a:pt x="7573" y="201"/>
                </a:lnTo>
                <a:lnTo>
                  <a:pt x="7575" y="188"/>
                </a:lnTo>
                <a:lnTo>
                  <a:pt x="7577" y="174"/>
                </a:lnTo>
                <a:lnTo>
                  <a:pt x="7580" y="162"/>
                </a:lnTo>
                <a:lnTo>
                  <a:pt x="7583" y="148"/>
                </a:lnTo>
                <a:lnTo>
                  <a:pt x="7588" y="136"/>
                </a:lnTo>
                <a:lnTo>
                  <a:pt x="7592" y="124"/>
                </a:lnTo>
                <a:lnTo>
                  <a:pt x="7598" y="112"/>
                </a:lnTo>
                <a:lnTo>
                  <a:pt x="7604" y="102"/>
                </a:lnTo>
                <a:lnTo>
                  <a:pt x="7610" y="91"/>
                </a:lnTo>
                <a:lnTo>
                  <a:pt x="7617" y="81"/>
                </a:lnTo>
                <a:lnTo>
                  <a:pt x="7625" y="72"/>
                </a:lnTo>
                <a:lnTo>
                  <a:pt x="7625" y="72"/>
                </a:lnTo>
                <a:lnTo>
                  <a:pt x="7625" y="72"/>
                </a:lnTo>
                <a:lnTo>
                  <a:pt x="7634" y="62"/>
                </a:lnTo>
                <a:lnTo>
                  <a:pt x="7643" y="54"/>
                </a:lnTo>
                <a:lnTo>
                  <a:pt x="7653" y="46"/>
                </a:lnTo>
                <a:lnTo>
                  <a:pt x="7663" y="38"/>
                </a:lnTo>
                <a:lnTo>
                  <a:pt x="7675" y="32"/>
                </a:lnTo>
                <a:lnTo>
                  <a:pt x="7686" y="27"/>
                </a:lnTo>
                <a:lnTo>
                  <a:pt x="7698" y="22"/>
                </a:lnTo>
                <a:lnTo>
                  <a:pt x="7711" y="17"/>
                </a:lnTo>
                <a:lnTo>
                  <a:pt x="7723" y="12"/>
                </a:lnTo>
                <a:lnTo>
                  <a:pt x="7736" y="9"/>
                </a:lnTo>
                <a:lnTo>
                  <a:pt x="7751" y="6"/>
                </a:lnTo>
                <a:lnTo>
                  <a:pt x="7765" y="4"/>
                </a:lnTo>
                <a:lnTo>
                  <a:pt x="7780" y="2"/>
                </a:lnTo>
                <a:lnTo>
                  <a:pt x="7797" y="1"/>
                </a:lnTo>
                <a:lnTo>
                  <a:pt x="7813" y="0"/>
                </a:lnTo>
                <a:lnTo>
                  <a:pt x="7831" y="0"/>
                </a:lnTo>
                <a:lnTo>
                  <a:pt x="8198" y="0"/>
                </a:lnTo>
                <a:lnTo>
                  <a:pt x="8215" y="0"/>
                </a:lnTo>
                <a:lnTo>
                  <a:pt x="8231" y="1"/>
                </a:lnTo>
                <a:lnTo>
                  <a:pt x="8246" y="2"/>
                </a:lnTo>
                <a:lnTo>
                  <a:pt x="8262" y="4"/>
                </a:lnTo>
                <a:lnTo>
                  <a:pt x="8276" y="6"/>
                </a:lnTo>
                <a:lnTo>
                  <a:pt x="8291" y="9"/>
                </a:lnTo>
                <a:lnTo>
                  <a:pt x="8304" y="12"/>
                </a:lnTo>
                <a:lnTo>
                  <a:pt x="8317" y="17"/>
                </a:lnTo>
                <a:lnTo>
                  <a:pt x="8330" y="22"/>
                </a:lnTo>
                <a:lnTo>
                  <a:pt x="8342" y="27"/>
                </a:lnTo>
                <a:lnTo>
                  <a:pt x="8353" y="32"/>
                </a:lnTo>
                <a:lnTo>
                  <a:pt x="8364" y="38"/>
                </a:lnTo>
                <a:lnTo>
                  <a:pt x="8375" y="46"/>
                </a:lnTo>
                <a:lnTo>
                  <a:pt x="8384" y="54"/>
                </a:lnTo>
                <a:lnTo>
                  <a:pt x="8393" y="62"/>
                </a:lnTo>
                <a:lnTo>
                  <a:pt x="8402" y="72"/>
                </a:lnTo>
                <a:lnTo>
                  <a:pt x="8410" y="81"/>
                </a:lnTo>
                <a:lnTo>
                  <a:pt x="8417" y="91"/>
                </a:lnTo>
                <a:lnTo>
                  <a:pt x="8424" y="102"/>
                </a:lnTo>
                <a:lnTo>
                  <a:pt x="8429" y="112"/>
                </a:lnTo>
                <a:lnTo>
                  <a:pt x="8435" y="123"/>
                </a:lnTo>
                <a:lnTo>
                  <a:pt x="8439" y="136"/>
                </a:lnTo>
                <a:lnTo>
                  <a:pt x="8443" y="148"/>
                </a:lnTo>
                <a:lnTo>
                  <a:pt x="8448" y="162"/>
                </a:lnTo>
                <a:lnTo>
                  <a:pt x="8451" y="174"/>
                </a:lnTo>
                <a:lnTo>
                  <a:pt x="8453" y="188"/>
                </a:lnTo>
                <a:lnTo>
                  <a:pt x="8456" y="201"/>
                </a:lnTo>
                <a:lnTo>
                  <a:pt x="8457" y="216"/>
                </a:lnTo>
                <a:lnTo>
                  <a:pt x="8459" y="230"/>
                </a:lnTo>
                <a:lnTo>
                  <a:pt x="8460" y="245"/>
                </a:lnTo>
                <a:lnTo>
                  <a:pt x="8460" y="260"/>
                </a:lnTo>
                <a:lnTo>
                  <a:pt x="8460" y="277"/>
                </a:lnTo>
                <a:lnTo>
                  <a:pt x="8460" y="452"/>
                </a:lnTo>
                <a:lnTo>
                  <a:pt x="8460" y="469"/>
                </a:lnTo>
                <a:lnTo>
                  <a:pt x="8460" y="484"/>
                </a:lnTo>
                <a:lnTo>
                  <a:pt x="8459" y="499"/>
                </a:lnTo>
                <a:lnTo>
                  <a:pt x="8457" y="513"/>
                </a:lnTo>
                <a:lnTo>
                  <a:pt x="8456" y="528"/>
                </a:lnTo>
                <a:lnTo>
                  <a:pt x="8453" y="541"/>
                </a:lnTo>
                <a:lnTo>
                  <a:pt x="8451" y="555"/>
                </a:lnTo>
                <a:lnTo>
                  <a:pt x="8448" y="567"/>
                </a:lnTo>
                <a:lnTo>
                  <a:pt x="8445" y="581"/>
                </a:lnTo>
                <a:lnTo>
                  <a:pt x="8440" y="592"/>
                </a:lnTo>
                <a:lnTo>
                  <a:pt x="8435" y="605"/>
                </a:lnTo>
                <a:lnTo>
                  <a:pt x="8430" y="615"/>
                </a:lnTo>
                <a:lnTo>
                  <a:pt x="8424" y="626"/>
                </a:lnTo>
                <a:lnTo>
                  <a:pt x="8418" y="637"/>
                </a:lnTo>
                <a:lnTo>
                  <a:pt x="8412" y="646"/>
                </a:lnTo>
                <a:lnTo>
                  <a:pt x="8404" y="655"/>
                </a:lnTo>
                <a:lnTo>
                  <a:pt x="8402" y="657"/>
                </a:lnTo>
                <a:lnTo>
                  <a:pt x="8393" y="667"/>
                </a:lnTo>
                <a:lnTo>
                  <a:pt x="8384" y="675"/>
                </a:lnTo>
                <a:lnTo>
                  <a:pt x="8375" y="683"/>
                </a:lnTo>
                <a:lnTo>
                  <a:pt x="8364" y="691"/>
                </a:lnTo>
                <a:lnTo>
                  <a:pt x="8353" y="697"/>
                </a:lnTo>
                <a:lnTo>
                  <a:pt x="8342" y="702"/>
                </a:lnTo>
                <a:lnTo>
                  <a:pt x="8330" y="707"/>
                </a:lnTo>
                <a:lnTo>
                  <a:pt x="8317" y="712"/>
                </a:lnTo>
                <a:lnTo>
                  <a:pt x="8304" y="717"/>
                </a:lnTo>
                <a:lnTo>
                  <a:pt x="8291" y="720"/>
                </a:lnTo>
                <a:lnTo>
                  <a:pt x="8276" y="723"/>
                </a:lnTo>
                <a:lnTo>
                  <a:pt x="8262" y="725"/>
                </a:lnTo>
                <a:lnTo>
                  <a:pt x="8246" y="727"/>
                </a:lnTo>
                <a:lnTo>
                  <a:pt x="8231" y="728"/>
                </a:lnTo>
                <a:lnTo>
                  <a:pt x="8215" y="729"/>
                </a:lnTo>
                <a:lnTo>
                  <a:pt x="8198" y="729"/>
                </a:lnTo>
                <a:lnTo>
                  <a:pt x="7831" y="729"/>
                </a:lnTo>
                <a:lnTo>
                  <a:pt x="7813" y="729"/>
                </a:lnTo>
                <a:lnTo>
                  <a:pt x="7797" y="728"/>
                </a:lnTo>
                <a:lnTo>
                  <a:pt x="7781" y="727"/>
                </a:lnTo>
                <a:lnTo>
                  <a:pt x="7766" y="725"/>
                </a:lnTo>
                <a:lnTo>
                  <a:pt x="7752" y="723"/>
                </a:lnTo>
                <a:lnTo>
                  <a:pt x="7737" y="720"/>
                </a:lnTo>
                <a:lnTo>
                  <a:pt x="7724" y="717"/>
                </a:lnTo>
                <a:lnTo>
                  <a:pt x="7711" y="712"/>
                </a:lnTo>
                <a:lnTo>
                  <a:pt x="7698" y="707"/>
                </a:lnTo>
                <a:lnTo>
                  <a:pt x="7686" y="702"/>
                </a:lnTo>
                <a:lnTo>
                  <a:pt x="7675" y="697"/>
                </a:lnTo>
                <a:lnTo>
                  <a:pt x="7663" y="691"/>
                </a:lnTo>
                <a:lnTo>
                  <a:pt x="7654" y="683"/>
                </a:lnTo>
                <a:lnTo>
                  <a:pt x="7645" y="676"/>
                </a:lnTo>
                <a:lnTo>
                  <a:pt x="7636" y="668"/>
                </a:lnTo>
                <a:lnTo>
                  <a:pt x="7627" y="660"/>
                </a:lnTo>
                <a:lnTo>
                  <a:pt x="7626" y="658"/>
                </a:lnTo>
                <a:lnTo>
                  <a:pt x="7625" y="657"/>
                </a:lnTo>
                <a:lnTo>
                  <a:pt x="7617" y="648"/>
                </a:lnTo>
                <a:lnTo>
                  <a:pt x="7610" y="638"/>
                </a:lnTo>
                <a:lnTo>
                  <a:pt x="7604" y="627"/>
                </a:lnTo>
                <a:lnTo>
                  <a:pt x="7598" y="617"/>
                </a:lnTo>
                <a:lnTo>
                  <a:pt x="7592" y="605"/>
                </a:lnTo>
                <a:lnTo>
                  <a:pt x="7588" y="593"/>
                </a:lnTo>
                <a:lnTo>
                  <a:pt x="7583" y="581"/>
                </a:lnTo>
                <a:lnTo>
                  <a:pt x="7580" y="567"/>
                </a:lnTo>
                <a:lnTo>
                  <a:pt x="7577" y="555"/>
                </a:lnTo>
                <a:lnTo>
                  <a:pt x="7575" y="541"/>
                </a:lnTo>
                <a:lnTo>
                  <a:pt x="7573" y="528"/>
                </a:lnTo>
                <a:lnTo>
                  <a:pt x="7571" y="513"/>
                </a:lnTo>
                <a:close/>
                <a:moveTo>
                  <a:pt x="8877" y="722"/>
                </a:moveTo>
                <a:lnTo>
                  <a:pt x="8790" y="722"/>
                </a:lnTo>
                <a:lnTo>
                  <a:pt x="8783" y="721"/>
                </a:lnTo>
                <a:lnTo>
                  <a:pt x="8777" y="719"/>
                </a:lnTo>
                <a:lnTo>
                  <a:pt x="8771" y="716"/>
                </a:lnTo>
                <a:lnTo>
                  <a:pt x="8766" y="711"/>
                </a:lnTo>
                <a:lnTo>
                  <a:pt x="8762" y="706"/>
                </a:lnTo>
                <a:lnTo>
                  <a:pt x="8759" y="700"/>
                </a:lnTo>
                <a:lnTo>
                  <a:pt x="8757" y="694"/>
                </a:lnTo>
                <a:lnTo>
                  <a:pt x="8756" y="686"/>
                </a:lnTo>
                <a:lnTo>
                  <a:pt x="8756" y="43"/>
                </a:lnTo>
                <a:lnTo>
                  <a:pt x="8757" y="35"/>
                </a:lnTo>
                <a:lnTo>
                  <a:pt x="8759" y="29"/>
                </a:lnTo>
                <a:lnTo>
                  <a:pt x="8762" y="23"/>
                </a:lnTo>
                <a:lnTo>
                  <a:pt x="8766" y="18"/>
                </a:lnTo>
                <a:lnTo>
                  <a:pt x="8771" y="13"/>
                </a:lnTo>
                <a:lnTo>
                  <a:pt x="8777" y="10"/>
                </a:lnTo>
                <a:lnTo>
                  <a:pt x="8783" y="8"/>
                </a:lnTo>
                <a:lnTo>
                  <a:pt x="8790" y="7"/>
                </a:lnTo>
                <a:lnTo>
                  <a:pt x="9398" y="7"/>
                </a:lnTo>
                <a:lnTo>
                  <a:pt x="9405" y="8"/>
                </a:lnTo>
                <a:lnTo>
                  <a:pt x="9413" y="10"/>
                </a:lnTo>
                <a:lnTo>
                  <a:pt x="9418" y="13"/>
                </a:lnTo>
                <a:lnTo>
                  <a:pt x="9423" y="18"/>
                </a:lnTo>
                <a:lnTo>
                  <a:pt x="9428" y="23"/>
                </a:lnTo>
                <a:lnTo>
                  <a:pt x="9431" y="29"/>
                </a:lnTo>
                <a:lnTo>
                  <a:pt x="9433" y="35"/>
                </a:lnTo>
                <a:lnTo>
                  <a:pt x="9433" y="43"/>
                </a:lnTo>
                <a:lnTo>
                  <a:pt x="9433" y="114"/>
                </a:lnTo>
                <a:lnTo>
                  <a:pt x="9433" y="120"/>
                </a:lnTo>
                <a:lnTo>
                  <a:pt x="9431" y="128"/>
                </a:lnTo>
                <a:lnTo>
                  <a:pt x="9428" y="134"/>
                </a:lnTo>
                <a:lnTo>
                  <a:pt x="9423" y="139"/>
                </a:lnTo>
                <a:lnTo>
                  <a:pt x="9418" y="143"/>
                </a:lnTo>
                <a:lnTo>
                  <a:pt x="9413" y="146"/>
                </a:lnTo>
                <a:lnTo>
                  <a:pt x="9405" y="148"/>
                </a:lnTo>
                <a:lnTo>
                  <a:pt x="9398" y="149"/>
                </a:lnTo>
                <a:lnTo>
                  <a:pt x="8912" y="149"/>
                </a:lnTo>
                <a:lnTo>
                  <a:pt x="8912" y="284"/>
                </a:lnTo>
                <a:lnTo>
                  <a:pt x="9379" y="284"/>
                </a:lnTo>
                <a:lnTo>
                  <a:pt x="9386" y="284"/>
                </a:lnTo>
                <a:lnTo>
                  <a:pt x="9392" y="286"/>
                </a:lnTo>
                <a:lnTo>
                  <a:pt x="9398" y="290"/>
                </a:lnTo>
                <a:lnTo>
                  <a:pt x="9403" y="295"/>
                </a:lnTo>
                <a:lnTo>
                  <a:pt x="9407" y="300"/>
                </a:lnTo>
                <a:lnTo>
                  <a:pt x="9410" y="306"/>
                </a:lnTo>
                <a:lnTo>
                  <a:pt x="9413" y="312"/>
                </a:lnTo>
                <a:lnTo>
                  <a:pt x="9414" y="319"/>
                </a:lnTo>
                <a:lnTo>
                  <a:pt x="9414" y="390"/>
                </a:lnTo>
                <a:lnTo>
                  <a:pt x="9413" y="397"/>
                </a:lnTo>
                <a:lnTo>
                  <a:pt x="9410" y="404"/>
                </a:lnTo>
                <a:lnTo>
                  <a:pt x="9407" y="410"/>
                </a:lnTo>
                <a:lnTo>
                  <a:pt x="9403" y="415"/>
                </a:lnTo>
                <a:lnTo>
                  <a:pt x="9398" y="420"/>
                </a:lnTo>
                <a:lnTo>
                  <a:pt x="9392" y="423"/>
                </a:lnTo>
                <a:lnTo>
                  <a:pt x="9386" y="425"/>
                </a:lnTo>
                <a:lnTo>
                  <a:pt x="9379" y="425"/>
                </a:lnTo>
                <a:lnTo>
                  <a:pt x="8912" y="425"/>
                </a:lnTo>
                <a:lnTo>
                  <a:pt x="8912" y="686"/>
                </a:lnTo>
                <a:lnTo>
                  <a:pt x="8911" y="694"/>
                </a:lnTo>
                <a:lnTo>
                  <a:pt x="8909" y="700"/>
                </a:lnTo>
                <a:lnTo>
                  <a:pt x="8905" y="706"/>
                </a:lnTo>
                <a:lnTo>
                  <a:pt x="8901" y="711"/>
                </a:lnTo>
                <a:lnTo>
                  <a:pt x="8896" y="716"/>
                </a:lnTo>
                <a:lnTo>
                  <a:pt x="8890" y="719"/>
                </a:lnTo>
                <a:lnTo>
                  <a:pt x="8884" y="721"/>
                </a:lnTo>
                <a:lnTo>
                  <a:pt x="8877" y="722"/>
                </a:lnTo>
                <a:close/>
                <a:moveTo>
                  <a:pt x="10466" y="722"/>
                </a:moveTo>
                <a:lnTo>
                  <a:pt x="10380" y="722"/>
                </a:lnTo>
                <a:lnTo>
                  <a:pt x="10372" y="721"/>
                </a:lnTo>
                <a:lnTo>
                  <a:pt x="10366" y="719"/>
                </a:lnTo>
                <a:lnTo>
                  <a:pt x="10360" y="716"/>
                </a:lnTo>
                <a:lnTo>
                  <a:pt x="10355" y="711"/>
                </a:lnTo>
                <a:lnTo>
                  <a:pt x="10351" y="706"/>
                </a:lnTo>
                <a:lnTo>
                  <a:pt x="10348" y="700"/>
                </a:lnTo>
                <a:lnTo>
                  <a:pt x="10346" y="694"/>
                </a:lnTo>
                <a:lnTo>
                  <a:pt x="10345" y="686"/>
                </a:lnTo>
                <a:lnTo>
                  <a:pt x="10345" y="43"/>
                </a:lnTo>
                <a:lnTo>
                  <a:pt x="10346" y="35"/>
                </a:lnTo>
                <a:lnTo>
                  <a:pt x="10348" y="29"/>
                </a:lnTo>
                <a:lnTo>
                  <a:pt x="10351" y="23"/>
                </a:lnTo>
                <a:lnTo>
                  <a:pt x="10355" y="18"/>
                </a:lnTo>
                <a:lnTo>
                  <a:pt x="10360" y="13"/>
                </a:lnTo>
                <a:lnTo>
                  <a:pt x="10366" y="10"/>
                </a:lnTo>
                <a:lnTo>
                  <a:pt x="10372" y="8"/>
                </a:lnTo>
                <a:lnTo>
                  <a:pt x="10380" y="7"/>
                </a:lnTo>
                <a:lnTo>
                  <a:pt x="10466" y="7"/>
                </a:lnTo>
                <a:lnTo>
                  <a:pt x="10473" y="8"/>
                </a:lnTo>
                <a:lnTo>
                  <a:pt x="10480" y="10"/>
                </a:lnTo>
                <a:lnTo>
                  <a:pt x="10485" y="13"/>
                </a:lnTo>
                <a:lnTo>
                  <a:pt x="10490" y="18"/>
                </a:lnTo>
                <a:lnTo>
                  <a:pt x="10496" y="23"/>
                </a:lnTo>
                <a:lnTo>
                  <a:pt x="10499" y="29"/>
                </a:lnTo>
                <a:lnTo>
                  <a:pt x="10501" y="35"/>
                </a:lnTo>
                <a:lnTo>
                  <a:pt x="10501" y="43"/>
                </a:lnTo>
                <a:lnTo>
                  <a:pt x="10501" y="284"/>
                </a:lnTo>
                <a:lnTo>
                  <a:pt x="11008" y="284"/>
                </a:lnTo>
                <a:lnTo>
                  <a:pt x="11008" y="43"/>
                </a:lnTo>
                <a:lnTo>
                  <a:pt x="11009" y="35"/>
                </a:lnTo>
                <a:lnTo>
                  <a:pt x="11011" y="29"/>
                </a:lnTo>
                <a:lnTo>
                  <a:pt x="11014" y="23"/>
                </a:lnTo>
                <a:lnTo>
                  <a:pt x="11018" y="18"/>
                </a:lnTo>
                <a:lnTo>
                  <a:pt x="11023" y="13"/>
                </a:lnTo>
                <a:lnTo>
                  <a:pt x="11029" y="10"/>
                </a:lnTo>
                <a:lnTo>
                  <a:pt x="11036" y="8"/>
                </a:lnTo>
                <a:lnTo>
                  <a:pt x="11043" y="7"/>
                </a:lnTo>
                <a:lnTo>
                  <a:pt x="11129" y="7"/>
                </a:lnTo>
                <a:lnTo>
                  <a:pt x="11136" y="8"/>
                </a:lnTo>
                <a:lnTo>
                  <a:pt x="11142" y="10"/>
                </a:lnTo>
                <a:lnTo>
                  <a:pt x="11148" y="13"/>
                </a:lnTo>
                <a:lnTo>
                  <a:pt x="11154" y="18"/>
                </a:lnTo>
                <a:lnTo>
                  <a:pt x="11158" y="23"/>
                </a:lnTo>
                <a:lnTo>
                  <a:pt x="11161" y="29"/>
                </a:lnTo>
                <a:lnTo>
                  <a:pt x="11163" y="35"/>
                </a:lnTo>
                <a:lnTo>
                  <a:pt x="11164" y="43"/>
                </a:lnTo>
                <a:lnTo>
                  <a:pt x="11164" y="686"/>
                </a:lnTo>
                <a:lnTo>
                  <a:pt x="11163" y="694"/>
                </a:lnTo>
                <a:lnTo>
                  <a:pt x="11161" y="700"/>
                </a:lnTo>
                <a:lnTo>
                  <a:pt x="11158" y="706"/>
                </a:lnTo>
                <a:lnTo>
                  <a:pt x="11154" y="711"/>
                </a:lnTo>
                <a:lnTo>
                  <a:pt x="11148" y="716"/>
                </a:lnTo>
                <a:lnTo>
                  <a:pt x="11142" y="719"/>
                </a:lnTo>
                <a:lnTo>
                  <a:pt x="11136" y="721"/>
                </a:lnTo>
                <a:lnTo>
                  <a:pt x="11129" y="722"/>
                </a:lnTo>
                <a:lnTo>
                  <a:pt x="11043" y="722"/>
                </a:lnTo>
                <a:lnTo>
                  <a:pt x="11036" y="721"/>
                </a:lnTo>
                <a:lnTo>
                  <a:pt x="11029" y="719"/>
                </a:lnTo>
                <a:lnTo>
                  <a:pt x="11023" y="716"/>
                </a:lnTo>
                <a:lnTo>
                  <a:pt x="11018" y="711"/>
                </a:lnTo>
                <a:lnTo>
                  <a:pt x="11014" y="706"/>
                </a:lnTo>
                <a:lnTo>
                  <a:pt x="11011" y="700"/>
                </a:lnTo>
                <a:lnTo>
                  <a:pt x="11009" y="694"/>
                </a:lnTo>
                <a:lnTo>
                  <a:pt x="11008" y="686"/>
                </a:lnTo>
                <a:lnTo>
                  <a:pt x="11008" y="425"/>
                </a:lnTo>
                <a:lnTo>
                  <a:pt x="10501" y="425"/>
                </a:lnTo>
                <a:lnTo>
                  <a:pt x="10501" y="686"/>
                </a:lnTo>
                <a:lnTo>
                  <a:pt x="10501" y="694"/>
                </a:lnTo>
                <a:lnTo>
                  <a:pt x="10499" y="700"/>
                </a:lnTo>
                <a:lnTo>
                  <a:pt x="10496" y="706"/>
                </a:lnTo>
                <a:lnTo>
                  <a:pt x="10490" y="711"/>
                </a:lnTo>
                <a:lnTo>
                  <a:pt x="10485" y="716"/>
                </a:lnTo>
                <a:lnTo>
                  <a:pt x="10480" y="719"/>
                </a:lnTo>
                <a:lnTo>
                  <a:pt x="10473" y="721"/>
                </a:lnTo>
                <a:lnTo>
                  <a:pt x="10466" y="722"/>
                </a:lnTo>
                <a:close/>
                <a:moveTo>
                  <a:pt x="11600" y="722"/>
                </a:moveTo>
                <a:lnTo>
                  <a:pt x="11514" y="722"/>
                </a:lnTo>
                <a:lnTo>
                  <a:pt x="11507" y="721"/>
                </a:lnTo>
                <a:lnTo>
                  <a:pt x="11500" y="719"/>
                </a:lnTo>
                <a:lnTo>
                  <a:pt x="11494" y="716"/>
                </a:lnTo>
                <a:lnTo>
                  <a:pt x="11488" y="711"/>
                </a:lnTo>
                <a:lnTo>
                  <a:pt x="11484" y="706"/>
                </a:lnTo>
                <a:lnTo>
                  <a:pt x="11481" y="700"/>
                </a:lnTo>
                <a:lnTo>
                  <a:pt x="11479" y="694"/>
                </a:lnTo>
                <a:lnTo>
                  <a:pt x="11479" y="686"/>
                </a:lnTo>
                <a:lnTo>
                  <a:pt x="11479" y="43"/>
                </a:lnTo>
                <a:lnTo>
                  <a:pt x="11479" y="35"/>
                </a:lnTo>
                <a:lnTo>
                  <a:pt x="11481" y="29"/>
                </a:lnTo>
                <a:lnTo>
                  <a:pt x="11484" y="23"/>
                </a:lnTo>
                <a:lnTo>
                  <a:pt x="11488" y="18"/>
                </a:lnTo>
                <a:lnTo>
                  <a:pt x="11494" y="13"/>
                </a:lnTo>
                <a:lnTo>
                  <a:pt x="11500" y="10"/>
                </a:lnTo>
                <a:lnTo>
                  <a:pt x="11507" y="8"/>
                </a:lnTo>
                <a:lnTo>
                  <a:pt x="11514" y="7"/>
                </a:lnTo>
                <a:lnTo>
                  <a:pt x="11600" y="7"/>
                </a:lnTo>
                <a:lnTo>
                  <a:pt x="11607" y="8"/>
                </a:lnTo>
                <a:lnTo>
                  <a:pt x="11614" y="10"/>
                </a:lnTo>
                <a:lnTo>
                  <a:pt x="11620" y="13"/>
                </a:lnTo>
                <a:lnTo>
                  <a:pt x="11625" y="18"/>
                </a:lnTo>
                <a:lnTo>
                  <a:pt x="11629" y="23"/>
                </a:lnTo>
                <a:lnTo>
                  <a:pt x="11632" y="29"/>
                </a:lnTo>
                <a:lnTo>
                  <a:pt x="11634" y="35"/>
                </a:lnTo>
                <a:lnTo>
                  <a:pt x="11635" y="43"/>
                </a:lnTo>
                <a:lnTo>
                  <a:pt x="11635" y="686"/>
                </a:lnTo>
                <a:lnTo>
                  <a:pt x="11634" y="694"/>
                </a:lnTo>
                <a:lnTo>
                  <a:pt x="11632" y="700"/>
                </a:lnTo>
                <a:lnTo>
                  <a:pt x="11629" y="706"/>
                </a:lnTo>
                <a:lnTo>
                  <a:pt x="11625" y="711"/>
                </a:lnTo>
                <a:lnTo>
                  <a:pt x="11620" y="716"/>
                </a:lnTo>
                <a:lnTo>
                  <a:pt x="11614" y="719"/>
                </a:lnTo>
                <a:lnTo>
                  <a:pt x="11607" y="721"/>
                </a:lnTo>
                <a:lnTo>
                  <a:pt x="11600" y="722"/>
                </a:lnTo>
                <a:close/>
                <a:moveTo>
                  <a:pt x="12218" y="522"/>
                </a:moveTo>
                <a:lnTo>
                  <a:pt x="11972" y="522"/>
                </a:lnTo>
                <a:lnTo>
                  <a:pt x="11965" y="521"/>
                </a:lnTo>
                <a:lnTo>
                  <a:pt x="11958" y="518"/>
                </a:lnTo>
                <a:lnTo>
                  <a:pt x="11952" y="515"/>
                </a:lnTo>
                <a:lnTo>
                  <a:pt x="11947" y="511"/>
                </a:lnTo>
                <a:lnTo>
                  <a:pt x="11943" y="506"/>
                </a:lnTo>
                <a:lnTo>
                  <a:pt x="11940" y="500"/>
                </a:lnTo>
                <a:lnTo>
                  <a:pt x="11938" y="494"/>
                </a:lnTo>
                <a:lnTo>
                  <a:pt x="11937" y="486"/>
                </a:lnTo>
                <a:lnTo>
                  <a:pt x="11937" y="415"/>
                </a:lnTo>
                <a:lnTo>
                  <a:pt x="11938" y="409"/>
                </a:lnTo>
                <a:lnTo>
                  <a:pt x="11940" y="401"/>
                </a:lnTo>
                <a:lnTo>
                  <a:pt x="11943" y="395"/>
                </a:lnTo>
                <a:lnTo>
                  <a:pt x="11947" y="390"/>
                </a:lnTo>
                <a:lnTo>
                  <a:pt x="11952" y="386"/>
                </a:lnTo>
                <a:lnTo>
                  <a:pt x="11958" y="383"/>
                </a:lnTo>
                <a:lnTo>
                  <a:pt x="11965" y="381"/>
                </a:lnTo>
                <a:lnTo>
                  <a:pt x="11972" y="380"/>
                </a:lnTo>
                <a:lnTo>
                  <a:pt x="12218" y="380"/>
                </a:lnTo>
                <a:lnTo>
                  <a:pt x="12225" y="381"/>
                </a:lnTo>
                <a:lnTo>
                  <a:pt x="12233" y="383"/>
                </a:lnTo>
                <a:lnTo>
                  <a:pt x="12239" y="386"/>
                </a:lnTo>
                <a:lnTo>
                  <a:pt x="12244" y="390"/>
                </a:lnTo>
                <a:lnTo>
                  <a:pt x="12248" y="395"/>
                </a:lnTo>
                <a:lnTo>
                  <a:pt x="12251" y="401"/>
                </a:lnTo>
                <a:lnTo>
                  <a:pt x="12253" y="409"/>
                </a:lnTo>
                <a:lnTo>
                  <a:pt x="12254" y="415"/>
                </a:lnTo>
                <a:lnTo>
                  <a:pt x="12254" y="486"/>
                </a:lnTo>
                <a:lnTo>
                  <a:pt x="12253" y="494"/>
                </a:lnTo>
                <a:lnTo>
                  <a:pt x="12251" y="500"/>
                </a:lnTo>
                <a:lnTo>
                  <a:pt x="12248" y="506"/>
                </a:lnTo>
                <a:lnTo>
                  <a:pt x="12244" y="511"/>
                </a:lnTo>
                <a:lnTo>
                  <a:pt x="12239" y="515"/>
                </a:lnTo>
                <a:lnTo>
                  <a:pt x="12233" y="518"/>
                </a:lnTo>
                <a:lnTo>
                  <a:pt x="12225" y="521"/>
                </a:lnTo>
                <a:lnTo>
                  <a:pt x="12218" y="522"/>
                </a:lnTo>
                <a:close/>
                <a:moveTo>
                  <a:pt x="12928" y="722"/>
                </a:moveTo>
                <a:lnTo>
                  <a:pt x="12841" y="722"/>
                </a:lnTo>
                <a:lnTo>
                  <a:pt x="12834" y="721"/>
                </a:lnTo>
                <a:lnTo>
                  <a:pt x="12828" y="719"/>
                </a:lnTo>
                <a:lnTo>
                  <a:pt x="12822" y="716"/>
                </a:lnTo>
                <a:lnTo>
                  <a:pt x="12817" y="711"/>
                </a:lnTo>
                <a:lnTo>
                  <a:pt x="12813" y="706"/>
                </a:lnTo>
                <a:lnTo>
                  <a:pt x="12808" y="700"/>
                </a:lnTo>
                <a:lnTo>
                  <a:pt x="12806" y="694"/>
                </a:lnTo>
                <a:lnTo>
                  <a:pt x="12806" y="686"/>
                </a:lnTo>
                <a:lnTo>
                  <a:pt x="12806" y="149"/>
                </a:lnTo>
                <a:lnTo>
                  <a:pt x="12518" y="149"/>
                </a:lnTo>
                <a:lnTo>
                  <a:pt x="12512" y="148"/>
                </a:lnTo>
                <a:lnTo>
                  <a:pt x="12505" y="146"/>
                </a:lnTo>
                <a:lnTo>
                  <a:pt x="12498" y="143"/>
                </a:lnTo>
                <a:lnTo>
                  <a:pt x="12493" y="139"/>
                </a:lnTo>
                <a:lnTo>
                  <a:pt x="12489" y="134"/>
                </a:lnTo>
                <a:lnTo>
                  <a:pt x="12486" y="128"/>
                </a:lnTo>
                <a:lnTo>
                  <a:pt x="12484" y="120"/>
                </a:lnTo>
                <a:lnTo>
                  <a:pt x="12483" y="114"/>
                </a:lnTo>
                <a:lnTo>
                  <a:pt x="12483" y="43"/>
                </a:lnTo>
                <a:lnTo>
                  <a:pt x="12484" y="35"/>
                </a:lnTo>
                <a:lnTo>
                  <a:pt x="12486" y="29"/>
                </a:lnTo>
                <a:lnTo>
                  <a:pt x="12489" y="23"/>
                </a:lnTo>
                <a:lnTo>
                  <a:pt x="12493" y="18"/>
                </a:lnTo>
                <a:lnTo>
                  <a:pt x="12498" y="13"/>
                </a:lnTo>
                <a:lnTo>
                  <a:pt x="12505" y="10"/>
                </a:lnTo>
                <a:lnTo>
                  <a:pt x="12512" y="8"/>
                </a:lnTo>
                <a:lnTo>
                  <a:pt x="12518" y="7"/>
                </a:lnTo>
                <a:lnTo>
                  <a:pt x="13250" y="7"/>
                </a:lnTo>
                <a:lnTo>
                  <a:pt x="13257" y="8"/>
                </a:lnTo>
                <a:lnTo>
                  <a:pt x="13263" y="10"/>
                </a:lnTo>
                <a:lnTo>
                  <a:pt x="13269" y="13"/>
                </a:lnTo>
                <a:lnTo>
                  <a:pt x="13274" y="18"/>
                </a:lnTo>
                <a:lnTo>
                  <a:pt x="13279" y="23"/>
                </a:lnTo>
                <a:lnTo>
                  <a:pt x="13283" y="29"/>
                </a:lnTo>
                <a:lnTo>
                  <a:pt x="13285" y="35"/>
                </a:lnTo>
                <a:lnTo>
                  <a:pt x="13285" y="43"/>
                </a:lnTo>
                <a:lnTo>
                  <a:pt x="13285" y="114"/>
                </a:lnTo>
                <a:lnTo>
                  <a:pt x="13285" y="120"/>
                </a:lnTo>
                <a:lnTo>
                  <a:pt x="13283" y="128"/>
                </a:lnTo>
                <a:lnTo>
                  <a:pt x="13279" y="134"/>
                </a:lnTo>
                <a:lnTo>
                  <a:pt x="13274" y="139"/>
                </a:lnTo>
                <a:lnTo>
                  <a:pt x="13269" y="143"/>
                </a:lnTo>
                <a:lnTo>
                  <a:pt x="13263" y="146"/>
                </a:lnTo>
                <a:lnTo>
                  <a:pt x="13257" y="148"/>
                </a:lnTo>
                <a:lnTo>
                  <a:pt x="13250" y="149"/>
                </a:lnTo>
                <a:lnTo>
                  <a:pt x="12962" y="149"/>
                </a:lnTo>
                <a:lnTo>
                  <a:pt x="12962" y="686"/>
                </a:lnTo>
                <a:lnTo>
                  <a:pt x="12961" y="694"/>
                </a:lnTo>
                <a:lnTo>
                  <a:pt x="12959" y="700"/>
                </a:lnTo>
                <a:lnTo>
                  <a:pt x="12956" y="706"/>
                </a:lnTo>
                <a:lnTo>
                  <a:pt x="12952" y="711"/>
                </a:lnTo>
                <a:lnTo>
                  <a:pt x="12947" y="716"/>
                </a:lnTo>
                <a:lnTo>
                  <a:pt x="12941" y="719"/>
                </a:lnTo>
                <a:lnTo>
                  <a:pt x="12935" y="721"/>
                </a:lnTo>
                <a:lnTo>
                  <a:pt x="12928" y="722"/>
                </a:lnTo>
                <a:close/>
                <a:moveTo>
                  <a:pt x="14192" y="722"/>
                </a:moveTo>
                <a:lnTo>
                  <a:pt x="13562" y="722"/>
                </a:lnTo>
                <a:lnTo>
                  <a:pt x="13555" y="721"/>
                </a:lnTo>
                <a:lnTo>
                  <a:pt x="13549" y="719"/>
                </a:lnTo>
                <a:lnTo>
                  <a:pt x="13542" y="716"/>
                </a:lnTo>
                <a:lnTo>
                  <a:pt x="13537" y="711"/>
                </a:lnTo>
                <a:lnTo>
                  <a:pt x="13533" y="706"/>
                </a:lnTo>
                <a:lnTo>
                  <a:pt x="13530" y="700"/>
                </a:lnTo>
                <a:lnTo>
                  <a:pt x="13528" y="694"/>
                </a:lnTo>
                <a:lnTo>
                  <a:pt x="13527" y="686"/>
                </a:lnTo>
                <a:lnTo>
                  <a:pt x="13527" y="43"/>
                </a:lnTo>
                <a:lnTo>
                  <a:pt x="13528" y="35"/>
                </a:lnTo>
                <a:lnTo>
                  <a:pt x="13530" y="29"/>
                </a:lnTo>
                <a:lnTo>
                  <a:pt x="13533" y="23"/>
                </a:lnTo>
                <a:lnTo>
                  <a:pt x="13537" y="18"/>
                </a:lnTo>
                <a:lnTo>
                  <a:pt x="13542" y="13"/>
                </a:lnTo>
                <a:lnTo>
                  <a:pt x="13549" y="10"/>
                </a:lnTo>
                <a:lnTo>
                  <a:pt x="13555" y="8"/>
                </a:lnTo>
                <a:lnTo>
                  <a:pt x="13562" y="7"/>
                </a:lnTo>
                <a:lnTo>
                  <a:pt x="14189" y="7"/>
                </a:lnTo>
                <a:lnTo>
                  <a:pt x="14196" y="8"/>
                </a:lnTo>
                <a:lnTo>
                  <a:pt x="14202" y="10"/>
                </a:lnTo>
                <a:lnTo>
                  <a:pt x="14209" y="13"/>
                </a:lnTo>
                <a:lnTo>
                  <a:pt x="14214" y="18"/>
                </a:lnTo>
                <a:lnTo>
                  <a:pt x="14218" y="23"/>
                </a:lnTo>
                <a:lnTo>
                  <a:pt x="14221" y="29"/>
                </a:lnTo>
                <a:lnTo>
                  <a:pt x="14223" y="35"/>
                </a:lnTo>
                <a:lnTo>
                  <a:pt x="14224" y="43"/>
                </a:lnTo>
                <a:lnTo>
                  <a:pt x="14224" y="114"/>
                </a:lnTo>
                <a:lnTo>
                  <a:pt x="14223" y="120"/>
                </a:lnTo>
                <a:lnTo>
                  <a:pt x="14221" y="128"/>
                </a:lnTo>
                <a:lnTo>
                  <a:pt x="14218" y="134"/>
                </a:lnTo>
                <a:lnTo>
                  <a:pt x="14214" y="139"/>
                </a:lnTo>
                <a:lnTo>
                  <a:pt x="14209" y="143"/>
                </a:lnTo>
                <a:lnTo>
                  <a:pt x="14202" y="146"/>
                </a:lnTo>
                <a:lnTo>
                  <a:pt x="14196" y="148"/>
                </a:lnTo>
                <a:lnTo>
                  <a:pt x="14189" y="149"/>
                </a:lnTo>
                <a:lnTo>
                  <a:pt x="13683" y="149"/>
                </a:lnTo>
                <a:lnTo>
                  <a:pt x="13683" y="284"/>
                </a:lnTo>
                <a:lnTo>
                  <a:pt x="14168" y="284"/>
                </a:lnTo>
                <a:lnTo>
                  <a:pt x="14175" y="284"/>
                </a:lnTo>
                <a:lnTo>
                  <a:pt x="14181" y="286"/>
                </a:lnTo>
                <a:lnTo>
                  <a:pt x="14187" y="290"/>
                </a:lnTo>
                <a:lnTo>
                  <a:pt x="14192" y="295"/>
                </a:lnTo>
                <a:lnTo>
                  <a:pt x="14196" y="300"/>
                </a:lnTo>
                <a:lnTo>
                  <a:pt x="14199" y="306"/>
                </a:lnTo>
                <a:lnTo>
                  <a:pt x="14201" y="312"/>
                </a:lnTo>
                <a:lnTo>
                  <a:pt x="14202" y="319"/>
                </a:lnTo>
                <a:lnTo>
                  <a:pt x="14202" y="390"/>
                </a:lnTo>
                <a:lnTo>
                  <a:pt x="14201" y="397"/>
                </a:lnTo>
                <a:lnTo>
                  <a:pt x="14199" y="404"/>
                </a:lnTo>
                <a:lnTo>
                  <a:pt x="14196" y="410"/>
                </a:lnTo>
                <a:lnTo>
                  <a:pt x="14192" y="415"/>
                </a:lnTo>
                <a:lnTo>
                  <a:pt x="14187" y="420"/>
                </a:lnTo>
                <a:lnTo>
                  <a:pt x="14181" y="423"/>
                </a:lnTo>
                <a:lnTo>
                  <a:pt x="14175" y="425"/>
                </a:lnTo>
                <a:lnTo>
                  <a:pt x="14168" y="425"/>
                </a:lnTo>
                <a:lnTo>
                  <a:pt x="13683" y="425"/>
                </a:lnTo>
                <a:lnTo>
                  <a:pt x="13683" y="581"/>
                </a:lnTo>
                <a:lnTo>
                  <a:pt x="14192" y="581"/>
                </a:lnTo>
                <a:lnTo>
                  <a:pt x="14199" y="581"/>
                </a:lnTo>
                <a:lnTo>
                  <a:pt x="14206" y="583"/>
                </a:lnTo>
                <a:lnTo>
                  <a:pt x="14212" y="586"/>
                </a:lnTo>
                <a:lnTo>
                  <a:pt x="14217" y="590"/>
                </a:lnTo>
                <a:lnTo>
                  <a:pt x="14221" y="595"/>
                </a:lnTo>
                <a:lnTo>
                  <a:pt x="14225" y="601"/>
                </a:lnTo>
                <a:lnTo>
                  <a:pt x="14227" y="609"/>
                </a:lnTo>
                <a:lnTo>
                  <a:pt x="14227" y="616"/>
                </a:lnTo>
                <a:lnTo>
                  <a:pt x="14227" y="686"/>
                </a:lnTo>
                <a:lnTo>
                  <a:pt x="14227" y="694"/>
                </a:lnTo>
                <a:lnTo>
                  <a:pt x="14225" y="700"/>
                </a:lnTo>
                <a:lnTo>
                  <a:pt x="14221" y="706"/>
                </a:lnTo>
                <a:lnTo>
                  <a:pt x="14217" y="711"/>
                </a:lnTo>
                <a:lnTo>
                  <a:pt x="14212" y="716"/>
                </a:lnTo>
                <a:lnTo>
                  <a:pt x="14206" y="719"/>
                </a:lnTo>
                <a:lnTo>
                  <a:pt x="14199" y="721"/>
                </a:lnTo>
                <a:lnTo>
                  <a:pt x="14192" y="722"/>
                </a:lnTo>
                <a:close/>
                <a:moveTo>
                  <a:pt x="14488" y="513"/>
                </a:moveTo>
                <a:lnTo>
                  <a:pt x="14486" y="499"/>
                </a:lnTo>
                <a:lnTo>
                  <a:pt x="14486" y="483"/>
                </a:lnTo>
                <a:lnTo>
                  <a:pt x="14485" y="469"/>
                </a:lnTo>
                <a:lnTo>
                  <a:pt x="14485" y="452"/>
                </a:lnTo>
                <a:lnTo>
                  <a:pt x="14485" y="277"/>
                </a:lnTo>
                <a:lnTo>
                  <a:pt x="14485" y="260"/>
                </a:lnTo>
                <a:lnTo>
                  <a:pt x="14486" y="246"/>
                </a:lnTo>
                <a:lnTo>
                  <a:pt x="14486" y="230"/>
                </a:lnTo>
                <a:lnTo>
                  <a:pt x="14488" y="216"/>
                </a:lnTo>
                <a:lnTo>
                  <a:pt x="14489" y="201"/>
                </a:lnTo>
                <a:lnTo>
                  <a:pt x="14491" y="188"/>
                </a:lnTo>
                <a:lnTo>
                  <a:pt x="14494" y="174"/>
                </a:lnTo>
                <a:lnTo>
                  <a:pt x="14497" y="162"/>
                </a:lnTo>
                <a:lnTo>
                  <a:pt x="14500" y="148"/>
                </a:lnTo>
                <a:lnTo>
                  <a:pt x="14504" y="136"/>
                </a:lnTo>
                <a:lnTo>
                  <a:pt x="14509" y="124"/>
                </a:lnTo>
                <a:lnTo>
                  <a:pt x="14515" y="112"/>
                </a:lnTo>
                <a:lnTo>
                  <a:pt x="14521" y="102"/>
                </a:lnTo>
                <a:lnTo>
                  <a:pt x="14527" y="91"/>
                </a:lnTo>
                <a:lnTo>
                  <a:pt x="14534" y="81"/>
                </a:lnTo>
                <a:lnTo>
                  <a:pt x="14541" y="72"/>
                </a:lnTo>
                <a:lnTo>
                  <a:pt x="14542" y="72"/>
                </a:lnTo>
                <a:lnTo>
                  <a:pt x="14542" y="72"/>
                </a:lnTo>
                <a:lnTo>
                  <a:pt x="14550" y="62"/>
                </a:lnTo>
                <a:lnTo>
                  <a:pt x="14560" y="54"/>
                </a:lnTo>
                <a:lnTo>
                  <a:pt x="14570" y="46"/>
                </a:lnTo>
                <a:lnTo>
                  <a:pt x="14580" y="38"/>
                </a:lnTo>
                <a:lnTo>
                  <a:pt x="14591" y="32"/>
                </a:lnTo>
                <a:lnTo>
                  <a:pt x="14602" y="27"/>
                </a:lnTo>
                <a:lnTo>
                  <a:pt x="14614" y="22"/>
                </a:lnTo>
                <a:lnTo>
                  <a:pt x="14627" y="17"/>
                </a:lnTo>
                <a:lnTo>
                  <a:pt x="14640" y="12"/>
                </a:lnTo>
                <a:lnTo>
                  <a:pt x="14653" y="9"/>
                </a:lnTo>
                <a:lnTo>
                  <a:pt x="14668" y="6"/>
                </a:lnTo>
                <a:lnTo>
                  <a:pt x="14682" y="4"/>
                </a:lnTo>
                <a:lnTo>
                  <a:pt x="14697" y="2"/>
                </a:lnTo>
                <a:lnTo>
                  <a:pt x="14713" y="1"/>
                </a:lnTo>
                <a:lnTo>
                  <a:pt x="14730" y="0"/>
                </a:lnTo>
                <a:lnTo>
                  <a:pt x="14747" y="0"/>
                </a:lnTo>
                <a:lnTo>
                  <a:pt x="15077" y="0"/>
                </a:lnTo>
                <a:lnTo>
                  <a:pt x="15108" y="1"/>
                </a:lnTo>
                <a:lnTo>
                  <a:pt x="15137" y="4"/>
                </a:lnTo>
                <a:lnTo>
                  <a:pt x="15150" y="6"/>
                </a:lnTo>
                <a:lnTo>
                  <a:pt x="15162" y="8"/>
                </a:lnTo>
                <a:lnTo>
                  <a:pt x="15175" y="11"/>
                </a:lnTo>
                <a:lnTo>
                  <a:pt x="15186" y="15"/>
                </a:lnTo>
                <a:lnTo>
                  <a:pt x="15197" y="19"/>
                </a:lnTo>
                <a:lnTo>
                  <a:pt x="15207" y="23"/>
                </a:lnTo>
                <a:lnTo>
                  <a:pt x="15218" y="28"/>
                </a:lnTo>
                <a:lnTo>
                  <a:pt x="15226" y="32"/>
                </a:lnTo>
                <a:lnTo>
                  <a:pt x="15235" y="38"/>
                </a:lnTo>
                <a:lnTo>
                  <a:pt x="15244" y="45"/>
                </a:lnTo>
                <a:lnTo>
                  <a:pt x="15253" y="51"/>
                </a:lnTo>
                <a:lnTo>
                  <a:pt x="15260" y="57"/>
                </a:lnTo>
                <a:lnTo>
                  <a:pt x="15267" y="64"/>
                </a:lnTo>
                <a:lnTo>
                  <a:pt x="15273" y="72"/>
                </a:lnTo>
                <a:lnTo>
                  <a:pt x="15279" y="80"/>
                </a:lnTo>
                <a:lnTo>
                  <a:pt x="15286" y="88"/>
                </a:lnTo>
                <a:lnTo>
                  <a:pt x="15290" y="96"/>
                </a:lnTo>
                <a:lnTo>
                  <a:pt x="15295" y="105"/>
                </a:lnTo>
                <a:lnTo>
                  <a:pt x="15298" y="114"/>
                </a:lnTo>
                <a:lnTo>
                  <a:pt x="15302" y="123"/>
                </a:lnTo>
                <a:lnTo>
                  <a:pt x="15306" y="141"/>
                </a:lnTo>
                <a:lnTo>
                  <a:pt x="15310" y="159"/>
                </a:lnTo>
                <a:lnTo>
                  <a:pt x="15312" y="177"/>
                </a:lnTo>
                <a:lnTo>
                  <a:pt x="15312" y="195"/>
                </a:lnTo>
                <a:lnTo>
                  <a:pt x="15312" y="251"/>
                </a:lnTo>
                <a:lnTo>
                  <a:pt x="15312" y="258"/>
                </a:lnTo>
                <a:lnTo>
                  <a:pt x="15310" y="264"/>
                </a:lnTo>
                <a:lnTo>
                  <a:pt x="15306" y="271"/>
                </a:lnTo>
                <a:lnTo>
                  <a:pt x="15302" y="276"/>
                </a:lnTo>
                <a:lnTo>
                  <a:pt x="15297" y="280"/>
                </a:lnTo>
                <a:lnTo>
                  <a:pt x="15292" y="283"/>
                </a:lnTo>
                <a:lnTo>
                  <a:pt x="15284" y="285"/>
                </a:lnTo>
                <a:lnTo>
                  <a:pt x="15277" y="286"/>
                </a:lnTo>
                <a:lnTo>
                  <a:pt x="15201" y="286"/>
                </a:lnTo>
                <a:lnTo>
                  <a:pt x="15195" y="285"/>
                </a:lnTo>
                <a:lnTo>
                  <a:pt x="15188" y="283"/>
                </a:lnTo>
                <a:lnTo>
                  <a:pt x="15182" y="280"/>
                </a:lnTo>
                <a:lnTo>
                  <a:pt x="15177" y="276"/>
                </a:lnTo>
                <a:lnTo>
                  <a:pt x="15173" y="271"/>
                </a:lnTo>
                <a:lnTo>
                  <a:pt x="15170" y="264"/>
                </a:lnTo>
                <a:lnTo>
                  <a:pt x="15167" y="258"/>
                </a:lnTo>
                <a:lnTo>
                  <a:pt x="15166" y="251"/>
                </a:lnTo>
                <a:lnTo>
                  <a:pt x="15166" y="221"/>
                </a:lnTo>
                <a:lnTo>
                  <a:pt x="15166" y="206"/>
                </a:lnTo>
                <a:lnTo>
                  <a:pt x="15164" y="193"/>
                </a:lnTo>
                <a:lnTo>
                  <a:pt x="15162" y="183"/>
                </a:lnTo>
                <a:lnTo>
                  <a:pt x="15159" y="173"/>
                </a:lnTo>
                <a:lnTo>
                  <a:pt x="15155" y="167"/>
                </a:lnTo>
                <a:lnTo>
                  <a:pt x="15151" y="161"/>
                </a:lnTo>
                <a:lnTo>
                  <a:pt x="15146" y="157"/>
                </a:lnTo>
                <a:lnTo>
                  <a:pt x="15141" y="153"/>
                </a:lnTo>
                <a:lnTo>
                  <a:pt x="15135" y="150"/>
                </a:lnTo>
                <a:lnTo>
                  <a:pt x="15126" y="147"/>
                </a:lnTo>
                <a:lnTo>
                  <a:pt x="15118" y="145"/>
                </a:lnTo>
                <a:lnTo>
                  <a:pt x="15109" y="144"/>
                </a:lnTo>
                <a:lnTo>
                  <a:pt x="15097" y="143"/>
                </a:lnTo>
                <a:lnTo>
                  <a:pt x="15083" y="142"/>
                </a:lnTo>
                <a:lnTo>
                  <a:pt x="15070" y="142"/>
                </a:lnTo>
                <a:lnTo>
                  <a:pt x="15056" y="142"/>
                </a:lnTo>
                <a:lnTo>
                  <a:pt x="14756" y="142"/>
                </a:lnTo>
                <a:lnTo>
                  <a:pt x="14741" y="142"/>
                </a:lnTo>
                <a:lnTo>
                  <a:pt x="14729" y="143"/>
                </a:lnTo>
                <a:lnTo>
                  <a:pt x="14729" y="143"/>
                </a:lnTo>
                <a:lnTo>
                  <a:pt x="14729" y="143"/>
                </a:lnTo>
                <a:lnTo>
                  <a:pt x="14717" y="144"/>
                </a:lnTo>
                <a:lnTo>
                  <a:pt x="14704" y="146"/>
                </a:lnTo>
                <a:lnTo>
                  <a:pt x="14695" y="149"/>
                </a:lnTo>
                <a:lnTo>
                  <a:pt x="14686" y="152"/>
                </a:lnTo>
                <a:lnTo>
                  <a:pt x="14678" y="157"/>
                </a:lnTo>
                <a:lnTo>
                  <a:pt x="14671" y="162"/>
                </a:lnTo>
                <a:lnTo>
                  <a:pt x="14671" y="162"/>
                </a:lnTo>
                <a:lnTo>
                  <a:pt x="14664" y="167"/>
                </a:lnTo>
                <a:lnTo>
                  <a:pt x="14659" y="173"/>
                </a:lnTo>
                <a:lnTo>
                  <a:pt x="14654" y="180"/>
                </a:lnTo>
                <a:lnTo>
                  <a:pt x="14649" y="190"/>
                </a:lnTo>
                <a:lnTo>
                  <a:pt x="14649" y="190"/>
                </a:lnTo>
                <a:lnTo>
                  <a:pt x="14646" y="200"/>
                </a:lnTo>
                <a:lnTo>
                  <a:pt x="14643" y="213"/>
                </a:lnTo>
                <a:lnTo>
                  <a:pt x="14641" y="227"/>
                </a:lnTo>
                <a:lnTo>
                  <a:pt x="14641" y="244"/>
                </a:lnTo>
                <a:lnTo>
                  <a:pt x="14641" y="485"/>
                </a:lnTo>
                <a:lnTo>
                  <a:pt x="14641" y="495"/>
                </a:lnTo>
                <a:lnTo>
                  <a:pt x="14642" y="503"/>
                </a:lnTo>
                <a:lnTo>
                  <a:pt x="14642" y="510"/>
                </a:lnTo>
                <a:lnTo>
                  <a:pt x="14643" y="517"/>
                </a:lnTo>
                <a:lnTo>
                  <a:pt x="14646" y="530"/>
                </a:lnTo>
                <a:lnTo>
                  <a:pt x="14649" y="539"/>
                </a:lnTo>
                <a:lnTo>
                  <a:pt x="14654" y="549"/>
                </a:lnTo>
                <a:lnTo>
                  <a:pt x="14659" y="556"/>
                </a:lnTo>
                <a:lnTo>
                  <a:pt x="14659" y="556"/>
                </a:lnTo>
                <a:lnTo>
                  <a:pt x="14659" y="557"/>
                </a:lnTo>
                <a:lnTo>
                  <a:pt x="14664" y="562"/>
                </a:lnTo>
                <a:lnTo>
                  <a:pt x="14671" y="567"/>
                </a:lnTo>
                <a:lnTo>
                  <a:pt x="14671" y="567"/>
                </a:lnTo>
                <a:lnTo>
                  <a:pt x="14671" y="567"/>
                </a:lnTo>
                <a:lnTo>
                  <a:pt x="14678" y="572"/>
                </a:lnTo>
                <a:lnTo>
                  <a:pt x="14686" y="577"/>
                </a:lnTo>
                <a:lnTo>
                  <a:pt x="14695" y="580"/>
                </a:lnTo>
                <a:lnTo>
                  <a:pt x="14704" y="583"/>
                </a:lnTo>
                <a:lnTo>
                  <a:pt x="14717" y="585"/>
                </a:lnTo>
                <a:lnTo>
                  <a:pt x="14728" y="586"/>
                </a:lnTo>
                <a:lnTo>
                  <a:pt x="14728" y="586"/>
                </a:lnTo>
                <a:lnTo>
                  <a:pt x="14729" y="586"/>
                </a:lnTo>
                <a:lnTo>
                  <a:pt x="14729" y="586"/>
                </a:lnTo>
                <a:lnTo>
                  <a:pt x="14741" y="587"/>
                </a:lnTo>
                <a:lnTo>
                  <a:pt x="14756" y="587"/>
                </a:lnTo>
                <a:lnTo>
                  <a:pt x="15058" y="587"/>
                </a:lnTo>
                <a:lnTo>
                  <a:pt x="15068" y="587"/>
                </a:lnTo>
                <a:lnTo>
                  <a:pt x="15078" y="587"/>
                </a:lnTo>
                <a:lnTo>
                  <a:pt x="15087" y="587"/>
                </a:lnTo>
                <a:lnTo>
                  <a:pt x="15096" y="586"/>
                </a:lnTo>
                <a:lnTo>
                  <a:pt x="15111" y="585"/>
                </a:lnTo>
                <a:lnTo>
                  <a:pt x="15124" y="583"/>
                </a:lnTo>
                <a:lnTo>
                  <a:pt x="15134" y="581"/>
                </a:lnTo>
                <a:lnTo>
                  <a:pt x="15143" y="578"/>
                </a:lnTo>
                <a:lnTo>
                  <a:pt x="15144" y="578"/>
                </a:lnTo>
                <a:lnTo>
                  <a:pt x="15150" y="574"/>
                </a:lnTo>
                <a:lnTo>
                  <a:pt x="15156" y="570"/>
                </a:lnTo>
                <a:lnTo>
                  <a:pt x="15159" y="568"/>
                </a:lnTo>
                <a:lnTo>
                  <a:pt x="15162" y="565"/>
                </a:lnTo>
                <a:lnTo>
                  <a:pt x="15163" y="563"/>
                </a:lnTo>
                <a:lnTo>
                  <a:pt x="15165" y="559"/>
                </a:lnTo>
                <a:lnTo>
                  <a:pt x="15167" y="554"/>
                </a:lnTo>
                <a:lnTo>
                  <a:pt x="15171" y="545"/>
                </a:lnTo>
                <a:lnTo>
                  <a:pt x="15172" y="536"/>
                </a:lnTo>
                <a:lnTo>
                  <a:pt x="15173" y="525"/>
                </a:lnTo>
                <a:lnTo>
                  <a:pt x="15173" y="510"/>
                </a:lnTo>
                <a:lnTo>
                  <a:pt x="15173" y="471"/>
                </a:lnTo>
                <a:lnTo>
                  <a:pt x="15174" y="464"/>
                </a:lnTo>
                <a:lnTo>
                  <a:pt x="15176" y="456"/>
                </a:lnTo>
                <a:lnTo>
                  <a:pt x="15179" y="451"/>
                </a:lnTo>
                <a:lnTo>
                  <a:pt x="15183" y="446"/>
                </a:lnTo>
                <a:lnTo>
                  <a:pt x="15188" y="441"/>
                </a:lnTo>
                <a:lnTo>
                  <a:pt x="15194" y="438"/>
                </a:lnTo>
                <a:lnTo>
                  <a:pt x="15201" y="436"/>
                </a:lnTo>
                <a:lnTo>
                  <a:pt x="15207" y="436"/>
                </a:lnTo>
                <a:lnTo>
                  <a:pt x="15289" y="436"/>
                </a:lnTo>
                <a:lnTo>
                  <a:pt x="15296" y="436"/>
                </a:lnTo>
                <a:lnTo>
                  <a:pt x="15303" y="438"/>
                </a:lnTo>
                <a:lnTo>
                  <a:pt x="15308" y="441"/>
                </a:lnTo>
                <a:lnTo>
                  <a:pt x="15314" y="446"/>
                </a:lnTo>
                <a:lnTo>
                  <a:pt x="15318" y="451"/>
                </a:lnTo>
                <a:lnTo>
                  <a:pt x="15321" y="456"/>
                </a:lnTo>
                <a:lnTo>
                  <a:pt x="15323" y="464"/>
                </a:lnTo>
                <a:lnTo>
                  <a:pt x="15323" y="471"/>
                </a:lnTo>
                <a:lnTo>
                  <a:pt x="15323" y="514"/>
                </a:lnTo>
                <a:lnTo>
                  <a:pt x="15323" y="526"/>
                </a:lnTo>
                <a:lnTo>
                  <a:pt x="15323" y="537"/>
                </a:lnTo>
                <a:lnTo>
                  <a:pt x="15322" y="548"/>
                </a:lnTo>
                <a:lnTo>
                  <a:pt x="15321" y="559"/>
                </a:lnTo>
                <a:lnTo>
                  <a:pt x="15320" y="569"/>
                </a:lnTo>
                <a:lnTo>
                  <a:pt x="15318" y="581"/>
                </a:lnTo>
                <a:lnTo>
                  <a:pt x="15316" y="590"/>
                </a:lnTo>
                <a:lnTo>
                  <a:pt x="15314" y="600"/>
                </a:lnTo>
                <a:lnTo>
                  <a:pt x="15311" y="611"/>
                </a:lnTo>
                <a:lnTo>
                  <a:pt x="15308" y="621"/>
                </a:lnTo>
                <a:lnTo>
                  <a:pt x="15304" y="630"/>
                </a:lnTo>
                <a:lnTo>
                  <a:pt x="15299" y="640"/>
                </a:lnTo>
                <a:lnTo>
                  <a:pt x="15293" y="649"/>
                </a:lnTo>
                <a:lnTo>
                  <a:pt x="15287" y="657"/>
                </a:lnTo>
                <a:lnTo>
                  <a:pt x="15279" y="666"/>
                </a:lnTo>
                <a:lnTo>
                  <a:pt x="15272" y="674"/>
                </a:lnTo>
                <a:lnTo>
                  <a:pt x="15265" y="680"/>
                </a:lnTo>
                <a:lnTo>
                  <a:pt x="15256" y="686"/>
                </a:lnTo>
                <a:lnTo>
                  <a:pt x="15248" y="693"/>
                </a:lnTo>
                <a:lnTo>
                  <a:pt x="15237" y="698"/>
                </a:lnTo>
                <a:lnTo>
                  <a:pt x="15227" y="703"/>
                </a:lnTo>
                <a:lnTo>
                  <a:pt x="15217" y="708"/>
                </a:lnTo>
                <a:lnTo>
                  <a:pt x="15205" y="712"/>
                </a:lnTo>
                <a:lnTo>
                  <a:pt x="15193" y="716"/>
                </a:lnTo>
                <a:lnTo>
                  <a:pt x="15191" y="717"/>
                </a:lnTo>
                <a:lnTo>
                  <a:pt x="15180" y="720"/>
                </a:lnTo>
                <a:lnTo>
                  <a:pt x="15166" y="722"/>
                </a:lnTo>
                <a:lnTo>
                  <a:pt x="15152" y="724"/>
                </a:lnTo>
                <a:lnTo>
                  <a:pt x="15138" y="726"/>
                </a:lnTo>
                <a:lnTo>
                  <a:pt x="15122" y="727"/>
                </a:lnTo>
                <a:lnTo>
                  <a:pt x="15106" y="728"/>
                </a:lnTo>
                <a:lnTo>
                  <a:pt x="15090" y="729"/>
                </a:lnTo>
                <a:lnTo>
                  <a:pt x="15073" y="729"/>
                </a:lnTo>
                <a:lnTo>
                  <a:pt x="14747" y="729"/>
                </a:lnTo>
                <a:lnTo>
                  <a:pt x="14730" y="729"/>
                </a:lnTo>
                <a:lnTo>
                  <a:pt x="14714" y="728"/>
                </a:lnTo>
                <a:lnTo>
                  <a:pt x="14698" y="727"/>
                </a:lnTo>
                <a:lnTo>
                  <a:pt x="14683" y="725"/>
                </a:lnTo>
                <a:lnTo>
                  <a:pt x="14668" y="723"/>
                </a:lnTo>
                <a:lnTo>
                  <a:pt x="14653" y="720"/>
                </a:lnTo>
                <a:lnTo>
                  <a:pt x="14640" y="717"/>
                </a:lnTo>
                <a:lnTo>
                  <a:pt x="14627" y="712"/>
                </a:lnTo>
                <a:lnTo>
                  <a:pt x="14614" y="707"/>
                </a:lnTo>
                <a:lnTo>
                  <a:pt x="14602" y="702"/>
                </a:lnTo>
                <a:lnTo>
                  <a:pt x="14591" y="697"/>
                </a:lnTo>
                <a:lnTo>
                  <a:pt x="14580" y="691"/>
                </a:lnTo>
                <a:lnTo>
                  <a:pt x="14570" y="683"/>
                </a:lnTo>
                <a:lnTo>
                  <a:pt x="14561" y="676"/>
                </a:lnTo>
                <a:lnTo>
                  <a:pt x="14553" y="668"/>
                </a:lnTo>
                <a:lnTo>
                  <a:pt x="14544" y="660"/>
                </a:lnTo>
                <a:lnTo>
                  <a:pt x="14543" y="658"/>
                </a:lnTo>
                <a:lnTo>
                  <a:pt x="14541" y="657"/>
                </a:lnTo>
                <a:lnTo>
                  <a:pt x="14534" y="648"/>
                </a:lnTo>
                <a:lnTo>
                  <a:pt x="14527" y="638"/>
                </a:lnTo>
                <a:lnTo>
                  <a:pt x="14521" y="627"/>
                </a:lnTo>
                <a:lnTo>
                  <a:pt x="14515" y="617"/>
                </a:lnTo>
                <a:lnTo>
                  <a:pt x="14509" y="605"/>
                </a:lnTo>
                <a:lnTo>
                  <a:pt x="14504" y="593"/>
                </a:lnTo>
                <a:lnTo>
                  <a:pt x="14500" y="581"/>
                </a:lnTo>
                <a:lnTo>
                  <a:pt x="14497" y="567"/>
                </a:lnTo>
                <a:lnTo>
                  <a:pt x="14494" y="555"/>
                </a:lnTo>
                <a:lnTo>
                  <a:pt x="14491" y="541"/>
                </a:lnTo>
                <a:lnTo>
                  <a:pt x="14489" y="528"/>
                </a:lnTo>
                <a:lnTo>
                  <a:pt x="14488" y="513"/>
                </a:lnTo>
                <a:close/>
                <a:moveTo>
                  <a:pt x="15727" y="722"/>
                </a:moveTo>
                <a:lnTo>
                  <a:pt x="15641" y="722"/>
                </a:lnTo>
                <a:lnTo>
                  <a:pt x="15634" y="721"/>
                </a:lnTo>
                <a:lnTo>
                  <a:pt x="15627" y="719"/>
                </a:lnTo>
                <a:lnTo>
                  <a:pt x="15621" y="716"/>
                </a:lnTo>
                <a:lnTo>
                  <a:pt x="15616" y="711"/>
                </a:lnTo>
                <a:lnTo>
                  <a:pt x="15612" y="706"/>
                </a:lnTo>
                <a:lnTo>
                  <a:pt x="15609" y="700"/>
                </a:lnTo>
                <a:lnTo>
                  <a:pt x="15607" y="694"/>
                </a:lnTo>
                <a:lnTo>
                  <a:pt x="15606" y="686"/>
                </a:lnTo>
                <a:lnTo>
                  <a:pt x="15606" y="43"/>
                </a:lnTo>
                <a:lnTo>
                  <a:pt x="15607" y="35"/>
                </a:lnTo>
                <a:lnTo>
                  <a:pt x="15609" y="29"/>
                </a:lnTo>
                <a:lnTo>
                  <a:pt x="15612" y="23"/>
                </a:lnTo>
                <a:lnTo>
                  <a:pt x="15616" y="18"/>
                </a:lnTo>
                <a:lnTo>
                  <a:pt x="15621" y="13"/>
                </a:lnTo>
                <a:lnTo>
                  <a:pt x="15627" y="10"/>
                </a:lnTo>
                <a:lnTo>
                  <a:pt x="15634" y="8"/>
                </a:lnTo>
                <a:lnTo>
                  <a:pt x="15641" y="7"/>
                </a:lnTo>
                <a:lnTo>
                  <a:pt x="15727" y="7"/>
                </a:lnTo>
                <a:lnTo>
                  <a:pt x="15734" y="8"/>
                </a:lnTo>
                <a:lnTo>
                  <a:pt x="15740" y="10"/>
                </a:lnTo>
                <a:lnTo>
                  <a:pt x="15746" y="13"/>
                </a:lnTo>
                <a:lnTo>
                  <a:pt x="15752" y="18"/>
                </a:lnTo>
                <a:lnTo>
                  <a:pt x="15756" y="23"/>
                </a:lnTo>
                <a:lnTo>
                  <a:pt x="15760" y="29"/>
                </a:lnTo>
                <a:lnTo>
                  <a:pt x="15762" y="35"/>
                </a:lnTo>
                <a:lnTo>
                  <a:pt x="15762" y="43"/>
                </a:lnTo>
                <a:lnTo>
                  <a:pt x="15762" y="284"/>
                </a:lnTo>
                <a:lnTo>
                  <a:pt x="16269" y="284"/>
                </a:lnTo>
                <a:lnTo>
                  <a:pt x="16269" y="43"/>
                </a:lnTo>
                <a:lnTo>
                  <a:pt x="16270" y="35"/>
                </a:lnTo>
                <a:lnTo>
                  <a:pt x="16271" y="29"/>
                </a:lnTo>
                <a:lnTo>
                  <a:pt x="16275" y="23"/>
                </a:lnTo>
                <a:lnTo>
                  <a:pt x="16279" y="18"/>
                </a:lnTo>
                <a:lnTo>
                  <a:pt x="16284" y="13"/>
                </a:lnTo>
                <a:lnTo>
                  <a:pt x="16291" y="10"/>
                </a:lnTo>
                <a:lnTo>
                  <a:pt x="16297" y="8"/>
                </a:lnTo>
                <a:lnTo>
                  <a:pt x="16304" y="7"/>
                </a:lnTo>
                <a:lnTo>
                  <a:pt x="16390" y="7"/>
                </a:lnTo>
                <a:lnTo>
                  <a:pt x="16397" y="8"/>
                </a:lnTo>
                <a:lnTo>
                  <a:pt x="16403" y="10"/>
                </a:lnTo>
                <a:lnTo>
                  <a:pt x="16410" y="13"/>
                </a:lnTo>
                <a:lnTo>
                  <a:pt x="16415" y="18"/>
                </a:lnTo>
                <a:lnTo>
                  <a:pt x="16419" y="23"/>
                </a:lnTo>
                <a:lnTo>
                  <a:pt x="16422" y="29"/>
                </a:lnTo>
                <a:lnTo>
                  <a:pt x="16424" y="35"/>
                </a:lnTo>
                <a:lnTo>
                  <a:pt x="16425" y="43"/>
                </a:lnTo>
                <a:lnTo>
                  <a:pt x="16425" y="686"/>
                </a:lnTo>
                <a:lnTo>
                  <a:pt x="16424" y="694"/>
                </a:lnTo>
                <a:lnTo>
                  <a:pt x="16422" y="700"/>
                </a:lnTo>
                <a:lnTo>
                  <a:pt x="16419" y="706"/>
                </a:lnTo>
                <a:lnTo>
                  <a:pt x="16415" y="711"/>
                </a:lnTo>
                <a:lnTo>
                  <a:pt x="16410" y="716"/>
                </a:lnTo>
                <a:lnTo>
                  <a:pt x="16403" y="719"/>
                </a:lnTo>
                <a:lnTo>
                  <a:pt x="16397" y="721"/>
                </a:lnTo>
                <a:lnTo>
                  <a:pt x="16390" y="722"/>
                </a:lnTo>
                <a:lnTo>
                  <a:pt x="16304" y="722"/>
                </a:lnTo>
                <a:lnTo>
                  <a:pt x="16297" y="721"/>
                </a:lnTo>
                <a:lnTo>
                  <a:pt x="16291" y="719"/>
                </a:lnTo>
                <a:lnTo>
                  <a:pt x="16284" y="716"/>
                </a:lnTo>
                <a:lnTo>
                  <a:pt x="16279" y="711"/>
                </a:lnTo>
                <a:lnTo>
                  <a:pt x="16275" y="706"/>
                </a:lnTo>
                <a:lnTo>
                  <a:pt x="16271" y="700"/>
                </a:lnTo>
                <a:lnTo>
                  <a:pt x="16270" y="694"/>
                </a:lnTo>
                <a:lnTo>
                  <a:pt x="16269" y="686"/>
                </a:lnTo>
                <a:lnTo>
                  <a:pt x="16269" y="425"/>
                </a:lnTo>
                <a:lnTo>
                  <a:pt x="15762" y="425"/>
                </a:lnTo>
                <a:lnTo>
                  <a:pt x="15762" y="686"/>
                </a:lnTo>
                <a:lnTo>
                  <a:pt x="15762" y="694"/>
                </a:lnTo>
                <a:lnTo>
                  <a:pt x="15760" y="700"/>
                </a:lnTo>
                <a:lnTo>
                  <a:pt x="15756" y="706"/>
                </a:lnTo>
                <a:lnTo>
                  <a:pt x="15752" y="711"/>
                </a:lnTo>
                <a:lnTo>
                  <a:pt x="15746" y="716"/>
                </a:lnTo>
                <a:lnTo>
                  <a:pt x="15740" y="719"/>
                </a:lnTo>
                <a:lnTo>
                  <a:pt x="15734" y="721"/>
                </a:lnTo>
                <a:lnTo>
                  <a:pt x="15727" y="722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6853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04800"/>
            <a:ext cx="12192000" cy="617306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5000">
                <a:schemeClr val="bg1"/>
              </a:gs>
              <a:gs pos="89545">
                <a:srgbClr val="FFFFFF"/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Rectangle 21"/>
          <p:cNvSpPr/>
          <p:nvPr userDrawn="1"/>
        </p:nvSpPr>
        <p:spPr>
          <a:xfrm>
            <a:off x="0" y="6172200"/>
            <a:ext cx="12192000" cy="305660"/>
          </a:xfrm>
          <a:prstGeom prst="rect">
            <a:avLst/>
          </a:prstGeom>
          <a:gradFill>
            <a:gsLst>
              <a:gs pos="0">
                <a:srgbClr val="AE0A0E"/>
              </a:gs>
              <a:gs pos="100000">
                <a:srgbClr val="790909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9629" y="155448"/>
            <a:ext cx="11012771" cy="682752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990B0B"/>
                </a:solidFill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1"/>
            <a:ext cx="10972800" cy="4572001"/>
          </a:xfrm>
        </p:spPr>
        <p:txBody>
          <a:bodyPr>
            <a:normAutofit/>
          </a:bodyPr>
          <a:lstStyle>
            <a:lvl1pPr marL="118872" indent="0">
              <a:buFontTx/>
              <a:buNone/>
              <a:defRPr sz="2000">
                <a:latin typeface="Calibri" pitchFamily="34" charset="0"/>
                <a:cs typeface="Calibri" pitchFamily="34" charset="0"/>
              </a:defRPr>
            </a:lvl1pPr>
            <a:lvl2pPr marL="914400" indent="-457200">
              <a:buClr>
                <a:schemeClr val="tx1"/>
              </a:buClr>
              <a:buFont typeface="Wingdings" pitchFamily="2" charset="2"/>
              <a:buChar char="q"/>
              <a:defRPr sz="1800">
                <a:latin typeface="Calibri" pitchFamily="34" charset="0"/>
                <a:cs typeface="Calibri" pitchFamily="34" charset="0"/>
              </a:defRPr>
            </a:lvl2pPr>
            <a:lvl3pPr marL="1110996" indent="-342900">
              <a:buClr>
                <a:schemeClr val="tx1"/>
              </a:buClr>
              <a:buFont typeface="Wingdings" pitchFamily="2" charset="2"/>
              <a:buChar char="q"/>
              <a:defRPr sz="1600">
                <a:latin typeface="Calibri" pitchFamily="34" charset="0"/>
                <a:cs typeface="Calibri" pitchFamily="34" charset="0"/>
              </a:defRPr>
            </a:lvl3pPr>
            <a:lvl4pPr marL="1376172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4pPr>
            <a:lvl5pPr marL="1586484" indent="-342900">
              <a:buClr>
                <a:schemeClr val="tx1"/>
              </a:buClr>
              <a:buFont typeface="Wingdings" pitchFamily="2" charset="2"/>
              <a:buChar char="q"/>
              <a:defRPr sz="1400">
                <a:latin typeface="Calibri" pitchFamily="34" charset="0"/>
                <a:cs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2051" name="Picture 3" descr="G:\_prestigio_ID\pptx\launch\logo02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" y="5860201"/>
            <a:ext cx="879353" cy="864815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6"/>
          <p:cNvSpPr>
            <a:spLocks noChangeAspect="1" noChangeArrowheads="1" noTextEdit="1"/>
          </p:cNvSpPr>
          <p:nvPr userDrawn="1"/>
        </p:nvSpPr>
        <p:spPr bwMode="auto">
          <a:xfrm>
            <a:off x="4165600" y="6311900"/>
            <a:ext cx="3862917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8"/>
          <p:cNvSpPr>
            <a:spLocks noEditPoints="1"/>
          </p:cNvSpPr>
          <p:nvPr userDrawn="1"/>
        </p:nvSpPr>
        <p:spPr bwMode="auto">
          <a:xfrm>
            <a:off x="4165600" y="6260755"/>
            <a:ext cx="3862917" cy="128588"/>
          </a:xfrm>
          <a:custGeom>
            <a:avLst/>
            <a:gdLst>
              <a:gd name="T0" fmla="*/ 3 w 16425"/>
              <a:gd name="T1" fmla="*/ 29 h 729"/>
              <a:gd name="T2" fmla="*/ 774 w 16425"/>
              <a:gd name="T3" fmla="*/ 148 h 729"/>
              <a:gd name="T4" fmla="*/ 1044 w 16425"/>
              <a:gd name="T5" fmla="*/ 35 h 729"/>
              <a:gd name="T6" fmla="*/ 1716 w 16425"/>
              <a:gd name="T7" fmla="*/ 18 h 729"/>
              <a:gd name="T8" fmla="*/ 1742 w 16425"/>
              <a:gd name="T9" fmla="*/ 722 h 729"/>
              <a:gd name="T10" fmla="*/ 2196 w 16425"/>
              <a:gd name="T11" fmla="*/ 719 h 729"/>
              <a:gd name="T12" fmla="*/ 2870 w 16425"/>
              <a:gd name="T13" fmla="*/ 35 h 729"/>
              <a:gd name="T14" fmla="*/ 2850 w 16425"/>
              <a:gd name="T15" fmla="*/ 397 h 729"/>
              <a:gd name="T16" fmla="*/ 2865 w 16425"/>
              <a:gd name="T17" fmla="*/ 711 h 729"/>
              <a:gd name="T18" fmla="*/ 4106 w 16425"/>
              <a:gd name="T19" fmla="*/ 16 h 729"/>
              <a:gd name="T20" fmla="*/ 4644 w 16425"/>
              <a:gd name="T21" fmla="*/ 706 h 729"/>
              <a:gd name="T22" fmla="*/ 3862 w 16425"/>
              <a:gd name="T23" fmla="*/ 719 h 729"/>
              <a:gd name="T24" fmla="*/ 4901 w 16425"/>
              <a:gd name="T25" fmla="*/ 13 h 729"/>
              <a:gd name="T26" fmla="*/ 5651 w 16425"/>
              <a:gd name="T27" fmla="*/ 88 h 729"/>
              <a:gd name="T28" fmla="*/ 5661 w 16425"/>
              <a:gd name="T29" fmla="*/ 361 h 729"/>
              <a:gd name="T30" fmla="*/ 5650 w 16425"/>
              <a:gd name="T31" fmla="*/ 719 h 729"/>
              <a:gd name="T32" fmla="*/ 5484 w 16425"/>
              <a:gd name="T33" fmla="*/ 472 h 729"/>
              <a:gd name="T34" fmla="*/ 5486 w 16425"/>
              <a:gd name="T35" fmla="*/ 319 h 729"/>
              <a:gd name="T36" fmla="*/ 5484 w 16425"/>
              <a:gd name="T37" fmla="*/ 156 h 729"/>
              <a:gd name="T38" fmla="*/ 5931 w 16425"/>
              <a:gd name="T39" fmla="*/ 148 h 729"/>
              <a:gd name="T40" fmla="*/ 6702 w 16425"/>
              <a:gd name="T41" fmla="*/ 29 h 729"/>
              <a:gd name="T42" fmla="*/ 8299 w 16425"/>
              <a:gd name="T43" fmla="*/ 529 h 729"/>
              <a:gd name="T44" fmla="*/ 8217 w 16425"/>
              <a:gd name="T45" fmla="*/ 143 h 729"/>
              <a:gd name="T46" fmla="*/ 7726 w 16425"/>
              <a:gd name="T47" fmla="*/ 213 h 729"/>
              <a:gd name="T48" fmla="*/ 7812 w 16425"/>
              <a:gd name="T49" fmla="*/ 586 h 729"/>
              <a:gd name="T50" fmla="*/ 7571 w 16425"/>
              <a:gd name="T51" fmla="*/ 513 h 729"/>
              <a:gd name="T52" fmla="*/ 7625 w 16425"/>
              <a:gd name="T53" fmla="*/ 72 h 729"/>
              <a:gd name="T54" fmla="*/ 8291 w 16425"/>
              <a:gd name="T55" fmla="*/ 9 h 729"/>
              <a:gd name="T56" fmla="*/ 8459 w 16425"/>
              <a:gd name="T57" fmla="*/ 230 h 729"/>
              <a:gd name="T58" fmla="*/ 8384 w 16425"/>
              <a:gd name="T59" fmla="*/ 675 h 729"/>
              <a:gd name="T60" fmla="*/ 7711 w 16425"/>
              <a:gd name="T61" fmla="*/ 712 h 729"/>
              <a:gd name="T62" fmla="*/ 8877 w 16425"/>
              <a:gd name="T63" fmla="*/ 722 h 729"/>
              <a:gd name="T64" fmla="*/ 9423 w 16425"/>
              <a:gd name="T65" fmla="*/ 18 h 729"/>
              <a:gd name="T66" fmla="*/ 9413 w 16425"/>
              <a:gd name="T67" fmla="*/ 312 h 729"/>
              <a:gd name="T68" fmla="*/ 10372 w 16425"/>
              <a:gd name="T69" fmla="*/ 721 h 729"/>
              <a:gd name="T70" fmla="*/ 10499 w 16425"/>
              <a:gd name="T71" fmla="*/ 29 h 729"/>
              <a:gd name="T72" fmla="*/ 11164 w 16425"/>
              <a:gd name="T73" fmla="*/ 686 h 729"/>
              <a:gd name="T74" fmla="*/ 10496 w 16425"/>
              <a:gd name="T75" fmla="*/ 706 h 729"/>
              <a:gd name="T76" fmla="*/ 11507 w 16425"/>
              <a:gd name="T77" fmla="*/ 8 h 729"/>
              <a:gd name="T78" fmla="*/ 11958 w 16425"/>
              <a:gd name="T79" fmla="*/ 518 h 729"/>
              <a:gd name="T80" fmla="*/ 12253 w 16425"/>
              <a:gd name="T81" fmla="*/ 409 h 729"/>
              <a:gd name="T82" fmla="*/ 12512 w 16425"/>
              <a:gd name="T83" fmla="*/ 148 h 729"/>
              <a:gd name="T84" fmla="*/ 13283 w 16425"/>
              <a:gd name="T85" fmla="*/ 29 h 729"/>
              <a:gd name="T86" fmla="*/ 13562 w 16425"/>
              <a:gd name="T87" fmla="*/ 722 h 729"/>
              <a:gd name="T88" fmla="*/ 14218 w 16425"/>
              <a:gd name="T89" fmla="*/ 23 h 729"/>
              <a:gd name="T90" fmla="*/ 14202 w 16425"/>
              <a:gd name="T91" fmla="*/ 319 h 729"/>
              <a:gd name="T92" fmla="*/ 14225 w 16425"/>
              <a:gd name="T93" fmla="*/ 700 h 729"/>
              <a:gd name="T94" fmla="*/ 14509 w 16425"/>
              <a:gd name="T95" fmla="*/ 124 h 729"/>
              <a:gd name="T96" fmla="*/ 14747 w 16425"/>
              <a:gd name="T97" fmla="*/ 0 h 729"/>
              <a:gd name="T98" fmla="*/ 15302 w 16425"/>
              <a:gd name="T99" fmla="*/ 123 h 729"/>
              <a:gd name="T100" fmla="*/ 15166 w 16425"/>
              <a:gd name="T101" fmla="*/ 221 h 729"/>
              <a:gd name="T102" fmla="*/ 14704 w 16425"/>
              <a:gd name="T103" fmla="*/ 146 h 729"/>
              <a:gd name="T104" fmla="*/ 14659 w 16425"/>
              <a:gd name="T105" fmla="*/ 556 h 729"/>
              <a:gd name="T106" fmla="*/ 15111 w 16425"/>
              <a:gd name="T107" fmla="*/ 585 h 729"/>
              <a:gd name="T108" fmla="*/ 15201 w 16425"/>
              <a:gd name="T109" fmla="*/ 436 h 729"/>
              <a:gd name="T110" fmla="*/ 15299 w 16425"/>
              <a:gd name="T111" fmla="*/ 640 h 729"/>
              <a:gd name="T112" fmla="*/ 14730 w 16425"/>
              <a:gd name="T113" fmla="*/ 729 h 729"/>
              <a:gd name="T114" fmla="*/ 14504 w 16425"/>
              <a:gd name="T115" fmla="*/ 593 h 729"/>
              <a:gd name="T116" fmla="*/ 15627 w 16425"/>
              <a:gd name="T117" fmla="*/ 10 h 729"/>
              <a:gd name="T118" fmla="*/ 16390 w 16425"/>
              <a:gd name="T119" fmla="*/ 7 h 729"/>
              <a:gd name="T120" fmla="*/ 16275 w 16425"/>
              <a:gd name="T121" fmla="*/ 706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25" h="729">
                <a:moveTo>
                  <a:pt x="443" y="722"/>
                </a:moveTo>
                <a:lnTo>
                  <a:pt x="357" y="722"/>
                </a:lnTo>
                <a:lnTo>
                  <a:pt x="350" y="721"/>
                </a:lnTo>
                <a:lnTo>
                  <a:pt x="344" y="719"/>
                </a:lnTo>
                <a:lnTo>
                  <a:pt x="338" y="716"/>
                </a:lnTo>
                <a:lnTo>
                  <a:pt x="333" y="711"/>
                </a:lnTo>
                <a:lnTo>
                  <a:pt x="329" y="706"/>
                </a:lnTo>
                <a:lnTo>
                  <a:pt x="325" y="700"/>
                </a:lnTo>
                <a:lnTo>
                  <a:pt x="323" y="694"/>
                </a:lnTo>
                <a:lnTo>
                  <a:pt x="322" y="686"/>
                </a:lnTo>
                <a:lnTo>
                  <a:pt x="322" y="149"/>
                </a:lnTo>
                <a:lnTo>
                  <a:pt x="35" y="149"/>
                </a:lnTo>
                <a:lnTo>
                  <a:pt x="28" y="148"/>
                </a:lnTo>
                <a:lnTo>
                  <a:pt x="22" y="146"/>
                </a:lnTo>
                <a:lnTo>
                  <a:pt x="15" y="143"/>
                </a:lnTo>
                <a:lnTo>
                  <a:pt x="10" y="139"/>
                </a:lnTo>
                <a:lnTo>
                  <a:pt x="6" y="134"/>
                </a:lnTo>
                <a:lnTo>
                  <a:pt x="3" y="128"/>
                </a:lnTo>
                <a:lnTo>
                  <a:pt x="1" y="120"/>
                </a:lnTo>
                <a:lnTo>
                  <a:pt x="0" y="114"/>
                </a:lnTo>
                <a:lnTo>
                  <a:pt x="0" y="43"/>
                </a:lnTo>
                <a:lnTo>
                  <a:pt x="1" y="35"/>
                </a:lnTo>
                <a:lnTo>
                  <a:pt x="3" y="29"/>
                </a:lnTo>
                <a:lnTo>
                  <a:pt x="6" y="23"/>
                </a:lnTo>
                <a:lnTo>
                  <a:pt x="10" y="18"/>
                </a:lnTo>
                <a:lnTo>
                  <a:pt x="15" y="13"/>
                </a:lnTo>
                <a:lnTo>
                  <a:pt x="22" y="10"/>
                </a:lnTo>
                <a:lnTo>
                  <a:pt x="28" y="8"/>
                </a:lnTo>
                <a:lnTo>
                  <a:pt x="35" y="7"/>
                </a:lnTo>
                <a:lnTo>
                  <a:pt x="767" y="7"/>
                </a:lnTo>
                <a:lnTo>
                  <a:pt x="774" y="8"/>
                </a:lnTo>
                <a:lnTo>
                  <a:pt x="780" y="10"/>
                </a:lnTo>
                <a:lnTo>
                  <a:pt x="786" y="13"/>
                </a:lnTo>
                <a:lnTo>
                  <a:pt x="791" y="18"/>
                </a:lnTo>
                <a:lnTo>
                  <a:pt x="796" y="23"/>
                </a:lnTo>
                <a:lnTo>
                  <a:pt x="799" y="29"/>
                </a:lnTo>
                <a:lnTo>
                  <a:pt x="801" y="35"/>
                </a:lnTo>
                <a:lnTo>
                  <a:pt x="802" y="43"/>
                </a:lnTo>
                <a:lnTo>
                  <a:pt x="802" y="114"/>
                </a:lnTo>
                <a:lnTo>
                  <a:pt x="801" y="120"/>
                </a:lnTo>
                <a:lnTo>
                  <a:pt x="799" y="128"/>
                </a:lnTo>
                <a:lnTo>
                  <a:pt x="796" y="134"/>
                </a:lnTo>
                <a:lnTo>
                  <a:pt x="791" y="139"/>
                </a:lnTo>
                <a:lnTo>
                  <a:pt x="786" y="143"/>
                </a:lnTo>
                <a:lnTo>
                  <a:pt x="780" y="146"/>
                </a:lnTo>
                <a:lnTo>
                  <a:pt x="774" y="148"/>
                </a:lnTo>
                <a:lnTo>
                  <a:pt x="767" y="149"/>
                </a:lnTo>
                <a:lnTo>
                  <a:pt x="478" y="149"/>
                </a:lnTo>
                <a:lnTo>
                  <a:pt x="478" y="686"/>
                </a:lnTo>
                <a:lnTo>
                  <a:pt x="478" y="694"/>
                </a:lnTo>
                <a:lnTo>
                  <a:pt x="476" y="700"/>
                </a:lnTo>
                <a:lnTo>
                  <a:pt x="473" y="706"/>
                </a:lnTo>
                <a:lnTo>
                  <a:pt x="468" y="711"/>
                </a:lnTo>
                <a:lnTo>
                  <a:pt x="463" y="716"/>
                </a:lnTo>
                <a:lnTo>
                  <a:pt x="458" y="719"/>
                </a:lnTo>
                <a:lnTo>
                  <a:pt x="451" y="721"/>
                </a:lnTo>
                <a:lnTo>
                  <a:pt x="443" y="722"/>
                </a:lnTo>
                <a:close/>
                <a:moveTo>
                  <a:pt x="1165" y="722"/>
                </a:moveTo>
                <a:lnTo>
                  <a:pt x="1079" y="722"/>
                </a:lnTo>
                <a:lnTo>
                  <a:pt x="1072" y="721"/>
                </a:lnTo>
                <a:lnTo>
                  <a:pt x="1066" y="719"/>
                </a:lnTo>
                <a:lnTo>
                  <a:pt x="1059" y="716"/>
                </a:lnTo>
                <a:lnTo>
                  <a:pt x="1054" y="711"/>
                </a:lnTo>
                <a:lnTo>
                  <a:pt x="1050" y="706"/>
                </a:lnTo>
                <a:lnTo>
                  <a:pt x="1046" y="700"/>
                </a:lnTo>
                <a:lnTo>
                  <a:pt x="1044" y="694"/>
                </a:lnTo>
                <a:lnTo>
                  <a:pt x="1044" y="686"/>
                </a:lnTo>
                <a:lnTo>
                  <a:pt x="1044" y="43"/>
                </a:lnTo>
                <a:lnTo>
                  <a:pt x="1044" y="35"/>
                </a:lnTo>
                <a:lnTo>
                  <a:pt x="1046" y="29"/>
                </a:lnTo>
                <a:lnTo>
                  <a:pt x="1050" y="23"/>
                </a:lnTo>
                <a:lnTo>
                  <a:pt x="1054" y="18"/>
                </a:lnTo>
                <a:lnTo>
                  <a:pt x="1059" y="13"/>
                </a:lnTo>
                <a:lnTo>
                  <a:pt x="1066" y="10"/>
                </a:lnTo>
                <a:lnTo>
                  <a:pt x="1072" y="8"/>
                </a:lnTo>
                <a:lnTo>
                  <a:pt x="1079" y="7"/>
                </a:lnTo>
                <a:lnTo>
                  <a:pt x="1165" y="7"/>
                </a:lnTo>
                <a:lnTo>
                  <a:pt x="1172" y="8"/>
                </a:lnTo>
                <a:lnTo>
                  <a:pt x="1178" y="10"/>
                </a:lnTo>
                <a:lnTo>
                  <a:pt x="1185" y="13"/>
                </a:lnTo>
                <a:lnTo>
                  <a:pt x="1190" y="18"/>
                </a:lnTo>
                <a:lnTo>
                  <a:pt x="1194" y="23"/>
                </a:lnTo>
                <a:lnTo>
                  <a:pt x="1197" y="29"/>
                </a:lnTo>
                <a:lnTo>
                  <a:pt x="1199" y="35"/>
                </a:lnTo>
                <a:lnTo>
                  <a:pt x="1200" y="43"/>
                </a:lnTo>
                <a:lnTo>
                  <a:pt x="1200" y="284"/>
                </a:lnTo>
                <a:lnTo>
                  <a:pt x="1706" y="284"/>
                </a:lnTo>
                <a:lnTo>
                  <a:pt x="1706" y="43"/>
                </a:lnTo>
                <a:lnTo>
                  <a:pt x="1707" y="35"/>
                </a:lnTo>
                <a:lnTo>
                  <a:pt x="1709" y="29"/>
                </a:lnTo>
                <a:lnTo>
                  <a:pt x="1712" y="23"/>
                </a:lnTo>
                <a:lnTo>
                  <a:pt x="1716" y="18"/>
                </a:lnTo>
                <a:lnTo>
                  <a:pt x="1723" y="13"/>
                </a:lnTo>
                <a:lnTo>
                  <a:pt x="1728" y="10"/>
                </a:lnTo>
                <a:lnTo>
                  <a:pt x="1735" y="8"/>
                </a:lnTo>
                <a:lnTo>
                  <a:pt x="1742" y="7"/>
                </a:lnTo>
                <a:lnTo>
                  <a:pt x="1828" y="7"/>
                </a:lnTo>
                <a:lnTo>
                  <a:pt x="1835" y="8"/>
                </a:lnTo>
                <a:lnTo>
                  <a:pt x="1842" y="10"/>
                </a:lnTo>
                <a:lnTo>
                  <a:pt x="1848" y="13"/>
                </a:lnTo>
                <a:lnTo>
                  <a:pt x="1853" y="18"/>
                </a:lnTo>
                <a:lnTo>
                  <a:pt x="1857" y="23"/>
                </a:lnTo>
                <a:lnTo>
                  <a:pt x="1860" y="29"/>
                </a:lnTo>
                <a:lnTo>
                  <a:pt x="1862" y="35"/>
                </a:lnTo>
                <a:lnTo>
                  <a:pt x="1863" y="43"/>
                </a:lnTo>
                <a:lnTo>
                  <a:pt x="1863" y="686"/>
                </a:lnTo>
                <a:lnTo>
                  <a:pt x="1862" y="694"/>
                </a:lnTo>
                <a:lnTo>
                  <a:pt x="1860" y="700"/>
                </a:lnTo>
                <a:lnTo>
                  <a:pt x="1857" y="706"/>
                </a:lnTo>
                <a:lnTo>
                  <a:pt x="1853" y="711"/>
                </a:lnTo>
                <a:lnTo>
                  <a:pt x="1848" y="716"/>
                </a:lnTo>
                <a:lnTo>
                  <a:pt x="1842" y="719"/>
                </a:lnTo>
                <a:lnTo>
                  <a:pt x="1835" y="721"/>
                </a:lnTo>
                <a:lnTo>
                  <a:pt x="1828" y="722"/>
                </a:lnTo>
                <a:lnTo>
                  <a:pt x="1742" y="722"/>
                </a:lnTo>
                <a:lnTo>
                  <a:pt x="1735" y="721"/>
                </a:lnTo>
                <a:lnTo>
                  <a:pt x="1728" y="719"/>
                </a:lnTo>
                <a:lnTo>
                  <a:pt x="1723" y="716"/>
                </a:lnTo>
                <a:lnTo>
                  <a:pt x="1716" y="711"/>
                </a:lnTo>
                <a:lnTo>
                  <a:pt x="1712" y="706"/>
                </a:lnTo>
                <a:lnTo>
                  <a:pt x="1709" y="700"/>
                </a:lnTo>
                <a:lnTo>
                  <a:pt x="1707" y="694"/>
                </a:lnTo>
                <a:lnTo>
                  <a:pt x="1706" y="686"/>
                </a:lnTo>
                <a:lnTo>
                  <a:pt x="1706" y="425"/>
                </a:lnTo>
                <a:lnTo>
                  <a:pt x="1200" y="425"/>
                </a:lnTo>
                <a:lnTo>
                  <a:pt x="1200" y="686"/>
                </a:lnTo>
                <a:lnTo>
                  <a:pt x="1199" y="694"/>
                </a:lnTo>
                <a:lnTo>
                  <a:pt x="1197" y="700"/>
                </a:lnTo>
                <a:lnTo>
                  <a:pt x="1194" y="706"/>
                </a:lnTo>
                <a:lnTo>
                  <a:pt x="1190" y="711"/>
                </a:lnTo>
                <a:lnTo>
                  <a:pt x="1185" y="716"/>
                </a:lnTo>
                <a:lnTo>
                  <a:pt x="1178" y="719"/>
                </a:lnTo>
                <a:lnTo>
                  <a:pt x="1172" y="721"/>
                </a:lnTo>
                <a:lnTo>
                  <a:pt x="1165" y="722"/>
                </a:lnTo>
                <a:close/>
                <a:moveTo>
                  <a:pt x="2839" y="722"/>
                </a:moveTo>
                <a:lnTo>
                  <a:pt x="2209" y="722"/>
                </a:lnTo>
                <a:lnTo>
                  <a:pt x="2203" y="721"/>
                </a:lnTo>
                <a:lnTo>
                  <a:pt x="2196" y="719"/>
                </a:lnTo>
                <a:lnTo>
                  <a:pt x="2190" y="716"/>
                </a:lnTo>
                <a:lnTo>
                  <a:pt x="2185" y="711"/>
                </a:lnTo>
                <a:lnTo>
                  <a:pt x="2180" y="706"/>
                </a:lnTo>
                <a:lnTo>
                  <a:pt x="2177" y="700"/>
                </a:lnTo>
                <a:lnTo>
                  <a:pt x="2175" y="694"/>
                </a:lnTo>
                <a:lnTo>
                  <a:pt x="2174" y="686"/>
                </a:lnTo>
                <a:lnTo>
                  <a:pt x="2174" y="43"/>
                </a:lnTo>
                <a:lnTo>
                  <a:pt x="2175" y="35"/>
                </a:lnTo>
                <a:lnTo>
                  <a:pt x="2177" y="29"/>
                </a:lnTo>
                <a:lnTo>
                  <a:pt x="2180" y="23"/>
                </a:lnTo>
                <a:lnTo>
                  <a:pt x="2185" y="18"/>
                </a:lnTo>
                <a:lnTo>
                  <a:pt x="2190" y="13"/>
                </a:lnTo>
                <a:lnTo>
                  <a:pt x="2196" y="10"/>
                </a:lnTo>
                <a:lnTo>
                  <a:pt x="2203" y="8"/>
                </a:lnTo>
                <a:lnTo>
                  <a:pt x="2209" y="7"/>
                </a:lnTo>
                <a:lnTo>
                  <a:pt x="2836" y="7"/>
                </a:lnTo>
                <a:lnTo>
                  <a:pt x="2844" y="8"/>
                </a:lnTo>
                <a:lnTo>
                  <a:pt x="2850" y="10"/>
                </a:lnTo>
                <a:lnTo>
                  <a:pt x="2856" y="13"/>
                </a:lnTo>
                <a:lnTo>
                  <a:pt x="2861" y="18"/>
                </a:lnTo>
                <a:lnTo>
                  <a:pt x="2865" y="23"/>
                </a:lnTo>
                <a:lnTo>
                  <a:pt x="2868" y="29"/>
                </a:lnTo>
                <a:lnTo>
                  <a:pt x="2870" y="35"/>
                </a:lnTo>
                <a:lnTo>
                  <a:pt x="2871" y="43"/>
                </a:lnTo>
                <a:lnTo>
                  <a:pt x="2871" y="114"/>
                </a:lnTo>
                <a:lnTo>
                  <a:pt x="2870" y="120"/>
                </a:lnTo>
                <a:lnTo>
                  <a:pt x="2868" y="128"/>
                </a:lnTo>
                <a:lnTo>
                  <a:pt x="2865" y="134"/>
                </a:lnTo>
                <a:lnTo>
                  <a:pt x="2861" y="139"/>
                </a:lnTo>
                <a:lnTo>
                  <a:pt x="2856" y="143"/>
                </a:lnTo>
                <a:lnTo>
                  <a:pt x="2850" y="146"/>
                </a:lnTo>
                <a:lnTo>
                  <a:pt x="2844" y="148"/>
                </a:lnTo>
                <a:lnTo>
                  <a:pt x="2836" y="149"/>
                </a:lnTo>
                <a:lnTo>
                  <a:pt x="2331" y="149"/>
                </a:lnTo>
                <a:lnTo>
                  <a:pt x="2331" y="284"/>
                </a:lnTo>
                <a:lnTo>
                  <a:pt x="2815" y="284"/>
                </a:lnTo>
                <a:lnTo>
                  <a:pt x="2822" y="284"/>
                </a:lnTo>
                <a:lnTo>
                  <a:pt x="2829" y="286"/>
                </a:lnTo>
                <a:lnTo>
                  <a:pt x="2834" y="290"/>
                </a:lnTo>
                <a:lnTo>
                  <a:pt x="2839" y="295"/>
                </a:lnTo>
                <a:lnTo>
                  <a:pt x="2845" y="300"/>
                </a:lnTo>
                <a:lnTo>
                  <a:pt x="2848" y="306"/>
                </a:lnTo>
                <a:lnTo>
                  <a:pt x="2850" y="312"/>
                </a:lnTo>
                <a:lnTo>
                  <a:pt x="2850" y="319"/>
                </a:lnTo>
                <a:lnTo>
                  <a:pt x="2850" y="390"/>
                </a:lnTo>
                <a:lnTo>
                  <a:pt x="2850" y="397"/>
                </a:lnTo>
                <a:lnTo>
                  <a:pt x="2848" y="404"/>
                </a:lnTo>
                <a:lnTo>
                  <a:pt x="2845" y="410"/>
                </a:lnTo>
                <a:lnTo>
                  <a:pt x="2839" y="415"/>
                </a:lnTo>
                <a:lnTo>
                  <a:pt x="2834" y="420"/>
                </a:lnTo>
                <a:lnTo>
                  <a:pt x="2829" y="423"/>
                </a:lnTo>
                <a:lnTo>
                  <a:pt x="2822" y="425"/>
                </a:lnTo>
                <a:lnTo>
                  <a:pt x="2815" y="425"/>
                </a:lnTo>
                <a:lnTo>
                  <a:pt x="2331" y="425"/>
                </a:lnTo>
                <a:lnTo>
                  <a:pt x="2331" y="581"/>
                </a:lnTo>
                <a:lnTo>
                  <a:pt x="2839" y="581"/>
                </a:lnTo>
                <a:lnTo>
                  <a:pt x="2847" y="581"/>
                </a:lnTo>
                <a:lnTo>
                  <a:pt x="2854" y="583"/>
                </a:lnTo>
                <a:lnTo>
                  <a:pt x="2859" y="586"/>
                </a:lnTo>
                <a:lnTo>
                  <a:pt x="2865" y="590"/>
                </a:lnTo>
                <a:lnTo>
                  <a:pt x="2869" y="595"/>
                </a:lnTo>
                <a:lnTo>
                  <a:pt x="2872" y="601"/>
                </a:lnTo>
                <a:lnTo>
                  <a:pt x="2874" y="609"/>
                </a:lnTo>
                <a:lnTo>
                  <a:pt x="2874" y="616"/>
                </a:lnTo>
                <a:lnTo>
                  <a:pt x="2874" y="686"/>
                </a:lnTo>
                <a:lnTo>
                  <a:pt x="2874" y="694"/>
                </a:lnTo>
                <a:lnTo>
                  <a:pt x="2872" y="700"/>
                </a:lnTo>
                <a:lnTo>
                  <a:pt x="2869" y="706"/>
                </a:lnTo>
                <a:lnTo>
                  <a:pt x="2865" y="711"/>
                </a:lnTo>
                <a:lnTo>
                  <a:pt x="2859" y="716"/>
                </a:lnTo>
                <a:lnTo>
                  <a:pt x="2854" y="719"/>
                </a:lnTo>
                <a:lnTo>
                  <a:pt x="2847" y="721"/>
                </a:lnTo>
                <a:lnTo>
                  <a:pt x="2839" y="722"/>
                </a:lnTo>
                <a:close/>
                <a:moveTo>
                  <a:pt x="3848" y="722"/>
                </a:moveTo>
                <a:lnTo>
                  <a:pt x="3750" y="722"/>
                </a:lnTo>
                <a:lnTo>
                  <a:pt x="3750" y="722"/>
                </a:lnTo>
                <a:lnTo>
                  <a:pt x="3745" y="722"/>
                </a:lnTo>
                <a:lnTo>
                  <a:pt x="3741" y="721"/>
                </a:lnTo>
                <a:lnTo>
                  <a:pt x="3737" y="719"/>
                </a:lnTo>
                <a:lnTo>
                  <a:pt x="3732" y="717"/>
                </a:lnTo>
                <a:lnTo>
                  <a:pt x="3726" y="712"/>
                </a:lnTo>
                <a:lnTo>
                  <a:pt x="3721" y="707"/>
                </a:lnTo>
                <a:lnTo>
                  <a:pt x="3718" y="702"/>
                </a:lnTo>
                <a:lnTo>
                  <a:pt x="3716" y="696"/>
                </a:lnTo>
                <a:lnTo>
                  <a:pt x="3715" y="689"/>
                </a:lnTo>
                <a:lnTo>
                  <a:pt x="3715" y="682"/>
                </a:lnTo>
                <a:lnTo>
                  <a:pt x="3717" y="675"/>
                </a:lnTo>
                <a:lnTo>
                  <a:pt x="3719" y="669"/>
                </a:lnTo>
                <a:lnTo>
                  <a:pt x="4098" y="26"/>
                </a:lnTo>
                <a:lnTo>
                  <a:pt x="4100" y="22"/>
                </a:lnTo>
                <a:lnTo>
                  <a:pt x="4103" y="19"/>
                </a:lnTo>
                <a:lnTo>
                  <a:pt x="4106" y="16"/>
                </a:lnTo>
                <a:lnTo>
                  <a:pt x="4110" y="12"/>
                </a:lnTo>
                <a:lnTo>
                  <a:pt x="4114" y="10"/>
                </a:lnTo>
                <a:lnTo>
                  <a:pt x="4119" y="8"/>
                </a:lnTo>
                <a:lnTo>
                  <a:pt x="4124" y="7"/>
                </a:lnTo>
                <a:lnTo>
                  <a:pt x="4129" y="7"/>
                </a:lnTo>
                <a:lnTo>
                  <a:pt x="4237" y="7"/>
                </a:lnTo>
                <a:lnTo>
                  <a:pt x="4237" y="7"/>
                </a:lnTo>
                <a:lnTo>
                  <a:pt x="4241" y="7"/>
                </a:lnTo>
                <a:lnTo>
                  <a:pt x="4245" y="8"/>
                </a:lnTo>
                <a:lnTo>
                  <a:pt x="4249" y="9"/>
                </a:lnTo>
                <a:lnTo>
                  <a:pt x="4253" y="11"/>
                </a:lnTo>
                <a:lnTo>
                  <a:pt x="4257" y="15"/>
                </a:lnTo>
                <a:lnTo>
                  <a:pt x="4260" y="17"/>
                </a:lnTo>
                <a:lnTo>
                  <a:pt x="4263" y="21"/>
                </a:lnTo>
                <a:lnTo>
                  <a:pt x="4266" y="25"/>
                </a:lnTo>
                <a:lnTo>
                  <a:pt x="4644" y="667"/>
                </a:lnTo>
                <a:lnTo>
                  <a:pt x="4647" y="671"/>
                </a:lnTo>
                <a:lnTo>
                  <a:pt x="4648" y="676"/>
                </a:lnTo>
                <a:lnTo>
                  <a:pt x="4650" y="681"/>
                </a:lnTo>
                <a:lnTo>
                  <a:pt x="4650" y="686"/>
                </a:lnTo>
                <a:lnTo>
                  <a:pt x="4649" y="694"/>
                </a:lnTo>
                <a:lnTo>
                  <a:pt x="4647" y="700"/>
                </a:lnTo>
                <a:lnTo>
                  <a:pt x="4644" y="706"/>
                </a:lnTo>
                <a:lnTo>
                  <a:pt x="4640" y="711"/>
                </a:lnTo>
                <a:lnTo>
                  <a:pt x="4635" y="716"/>
                </a:lnTo>
                <a:lnTo>
                  <a:pt x="4629" y="719"/>
                </a:lnTo>
                <a:lnTo>
                  <a:pt x="4623" y="721"/>
                </a:lnTo>
                <a:lnTo>
                  <a:pt x="4615" y="722"/>
                </a:lnTo>
                <a:lnTo>
                  <a:pt x="4518" y="722"/>
                </a:lnTo>
                <a:lnTo>
                  <a:pt x="4518" y="722"/>
                </a:lnTo>
                <a:lnTo>
                  <a:pt x="4513" y="722"/>
                </a:lnTo>
                <a:lnTo>
                  <a:pt x="4509" y="721"/>
                </a:lnTo>
                <a:lnTo>
                  <a:pt x="4505" y="720"/>
                </a:lnTo>
                <a:lnTo>
                  <a:pt x="4500" y="718"/>
                </a:lnTo>
                <a:lnTo>
                  <a:pt x="4496" y="714"/>
                </a:lnTo>
                <a:lnTo>
                  <a:pt x="4493" y="711"/>
                </a:lnTo>
                <a:lnTo>
                  <a:pt x="4490" y="708"/>
                </a:lnTo>
                <a:lnTo>
                  <a:pt x="4487" y="704"/>
                </a:lnTo>
                <a:lnTo>
                  <a:pt x="4418" y="586"/>
                </a:lnTo>
                <a:lnTo>
                  <a:pt x="3947" y="586"/>
                </a:lnTo>
                <a:lnTo>
                  <a:pt x="3879" y="702"/>
                </a:lnTo>
                <a:lnTo>
                  <a:pt x="3876" y="706"/>
                </a:lnTo>
                <a:lnTo>
                  <a:pt x="3874" y="710"/>
                </a:lnTo>
                <a:lnTo>
                  <a:pt x="3870" y="713"/>
                </a:lnTo>
                <a:lnTo>
                  <a:pt x="3866" y="717"/>
                </a:lnTo>
                <a:lnTo>
                  <a:pt x="3862" y="719"/>
                </a:lnTo>
                <a:lnTo>
                  <a:pt x="3858" y="721"/>
                </a:lnTo>
                <a:lnTo>
                  <a:pt x="3853" y="722"/>
                </a:lnTo>
                <a:lnTo>
                  <a:pt x="3848" y="722"/>
                </a:lnTo>
                <a:close/>
                <a:moveTo>
                  <a:pt x="4029" y="444"/>
                </a:moveTo>
                <a:lnTo>
                  <a:pt x="4335" y="444"/>
                </a:lnTo>
                <a:lnTo>
                  <a:pt x="4182" y="183"/>
                </a:lnTo>
                <a:lnTo>
                  <a:pt x="4029" y="444"/>
                </a:lnTo>
                <a:close/>
                <a:moveTo>
                  <a:pt x="5007" y="722"/>
                </a:moveTo>
                <a:lnTo>
                  <a:pt x="4920" y="722"/>
                </a:lnTo>
                <a:lnTo>
                  <a:pt x="4913" y="721"/>
                </a:lnTo>
                <a:lnTo>
                  <a:pt x="4907" y="719"/>
                </a:lnTo>
                <a:lnTo>
                  <a:pt x="4901" y="716"/>
                </a:lnTo>
                <a:lnTo>
                  <a:pt x="4896" y="711"/>
                </a:lnTo>
                <a:lnTo>
                  <a:pt x="4892" y="706"/>
                </a:lnTo>
                <a:lnTo>
                  <a:pt x="4888" y="700"/>
                </a:lnTo>
                <a:lnTo>
                  <a:pt x="4886" y="694"/>
                </a:lnTo>
                <a:lnTo>
                  <a:pt x="4885" y="686"/>
                </a:lnTo>
                <a:lnTo>
                  <a:pt x="4885" y="43"/>
                </a:lnTo>
                <a:lnTo>
                  <a:pt x="4886" y="35"/>
                </a:lnTo>
                <a:lnTo>
                  <a:pt x="4888" y="29"/>
                </a:lnTo>
                <a:lnTo>
                  <a:pt x="4892" y="23"/>
                </a:lnTo>
                <a:lnTo>
                  <a:pt x="4896" y="18"/>
                </a:lnTo>
                <a:lnTo>
                  <a:pt x="4901" y="13"/>
                </a:lnTo>
                <a:lnTo>
                  <a:pt x="4907" y="10"/>
                </a:lnTo>
                <a:lnTo>
                  <a:pt x="4913" y="8"/>
                </a:lnTo>
                <a:lnTo>
                  <a:pt x="4920" y="7"/>
                </a:lnTo>
                <a:lnTo>
                  <a:pt x="5431" y="7"/>
                </a:lnTo>
                <a:lnTo>
                  <a:pt x="5448" y="7"/>
                </a:lnTo>
                <a:lnTo>
                  <a:pt x="5464" y="8"/>
                </a:lnTo>
                <a:lnTo>
                  <a:pt x="5481" y="9"/>
                </a:lnTo>
                <a:lnTo>
                  <a:pt x="5496" y="10"/>
                </a:lnTo>
                <a:lnTo>
                  <a:pt x="5512" y="12"/>
                </a:lnTo>
                <a:lnTo>
                  <a:pt x="5526" y="15"/>
                </a:lnTo>
                <a:lnTo>
                  <a:pt x="5539" y="17"/>
                </a:lnTo>
                <a:lnTo>
                  <a:pt x="5551" y="20"/>
                </a:lnTo>
                <a:lnTo>
                  <a:pt x="5563" y="24"/>
                </a:lnTo>
                <a:lnTo>
                  <a:pt x="5574" y="28"/>
                </a:lnTo>
                <a:lnTo>
                  <a:pt x="5586" y="32"/>
                </a:lnTo>
                <a:lnTo>
                  <a:pt x="5596" y="37"/>
                </a:lnTo>
                <a:lnTo>
                  <a:pt x="5606" y="44"/>
                </a:lnTo>
                <a:lnTo>
                  <a:pt x="5615" y="50"/>
                </a:lnTo>
                <a:lnTo>
                  <a:pt x="5624" y="56"/>
                </a:lnTo>
                <a:lnTo>
                  <a:pt x="5632" y="63"/>
                </a:lnTo>
                <a:lnTo>
                  <a:pt x="5639" y="71"/>
                </a:lnTo>
                <a:lnTo>
                  <a:pt x="5645" y="79"/>
                </a:lnTo>
                <a:lnTo>
                  <a:pt x="5651" y="88"/>
                </a:lnTo>
                <a:lnTo>
                  <a:pt x="5656" y="97"/>
                </a:lnTo>
                <a:lnTo>
                  <a:pt x="5660" y="107"/>
                </a:lnTo>
                <a:lnTo>
                  <a:pt x="5665" y="116"/>
                </a:lnTo>
                <a:lnTo>
                  <a:pt x="5668" y="127"/>
                </a:lnTo>
                <a:lnTo>
                  <a:pt x="5671" y="138"/>
                </a:lnTo>
                <a:lnTo>
                  <a:pt x="5673" y="147"/>
                </a:lnTo>
                <a:lnTo>
                  <a:pt x="5674" y="158"/>
                </a:lnTo>
                <a:lnTo>
                  <a:pt x="5676" y="168"/>
                </a:lnTo>
                <a:lnTo>
                  <a:pt x="5677" y="179"/>
                </a:lnTo>
                <a:lnTo>
                  <a:pt x="5678" y="191"/>
                </a:lnTo>
                <a:lnTo>
                  <a:pt x="5679" y="202"/>
                </a:lnTo>
                <a:lnTo>
                  <a:pt x="5679" y="214"/>
                </a:lnTo>
                <a:lnTo>
                  <a:pt x="5679" y="225"/>
                </a:lnTo>
                <a:lnTo>
                  <a:pt x="5679" y="277"/>
                </a:lnTo>
                <a:lnTo>
                  <a:pt x="5679" y="286"/>
                </a:lnTo>
                <a:lnTo>
                  <a:pt x="5678" y="296"/>
                </a:lnTo>
                <a:lnTo>
                  <a:pt x="5678" y="305"/>
                </a:lnTo>
                <a:lnTo>
                  <a:pt x="5676" y="314"/>
                </a:lnTo>
                <a:lnTo>
                  <a:pt x="5675" y="323"/>
                </a:lnTo>
                <a:lnTo>
                  <a:pt x="5673" y="331"/>
                </a:lnTo>
                <a:lnTo>
                  <a:pt x="5671" y="339"/>
                </a:lnTo>
                <a:lnTo>
                  <a:pt x="5668" y="346"/>
                </a:lnTo>
                <a:lnTo>
                  <a:pt x="5661" y="361"/>
                </a:lnTo>
                <a:lnTo>
                  <a:pt x="5653" y="374"/>
                </a:lnTo>
                <a:lnTo>
                  <a:pt x="5644" y="386"/>
                </a:lnTo>
                <a:lnTo>
                  <a:pt x="5633" y="397"/>
                </a:lnTo>
                <a:lnTo>
                  <a:pt x="5633" y="397"/>
                </a:lnTo>
                <a:lnTo>
                  <a:pt x="5629" y="401"/>
                </a:lnTo>
                <a:lnTo>
                  <a:pt x="5624" y="404"/>
                </a:lnTo>
                <a:lnTo>
                  <a:pt x="5634" y="414"/>
                </a:lnTo>
                <a:lnTo>
                  <a:pt x="5642" y="424"/>
                </a:lnTo>
                <a:lnTo>
                  <a:pt x="5650" y="436"/>
                </a:lnTo>
                <a:lnTo>
                  <a:pt x="5656" y="447"/>
                </a:lnTo>
                <a:lnTo>
                  <a:pt x="5661" y="459"/>
                </a:lnTo>
                <a:lnTo>
                  <a:pt x="5665" y="472"/>
                </a:lnTo>
                <a:lnTo>
                  <a:pt x="5668" y="484"/>
                </a:lnTo>
                <a:lnTo>
                  <a:pt x="5670" y="497"/>
                </a:lnTo>
                <a:lnTo>
                  <a:pt x="5671" y="509"/>
                </a:lnTo>
                <a:lnTo>
                  <a:pt x="5671" y="522"/>
                </a:lnTo>
                <a:lnTo>
                  <a:pt x="5671" y="686"/>
                </a:lnTo>
                <a:lnTo>
                  <a:pt x="5671" y="694"/>
                </a:lnTo>
                <a:lnTo>
                  <a:pt x="5669" y="700"/>
                </a:lnTo>
                <a:lnTo>
                  <a:pt x="5666" y="706"/>
                </a:lnTo>
                <a:lnTo>
                  <a:pt x="5660" y="711"/>
                </a:lnTo>
                <a:lnTo>
                  <a:pt x="5655" y="716"/>
                </a:lnTo>
                <a:lnTo>
                  <a:pt x="5650" y="719"/>
                </a:lnTo>
                <a:lnTo>
                  <a:pt x="5643" y="721"/>
                </a:lnTo>
                <a:lnTo>
                  <a:pt x="5636" y="722"/>
                </a:lnTo>
                <a:lnTo>
                  <a:pt x="5555" y="722"/>
                </a:lnTo>
                <a:lnTo>
                  <a:pt x="5549" y="721"/>
                </a:lnTo>
                <a:lnTo>
                  <a:pt x="5541" y="719"/>
                </a:lnTo>
                <a:lnTo>
                  <a:pt x="5535" y="716"/>
                </a:lnTo>
                <a:lnTo>
                  <a:pt x="5530" y="711"/>
                </a:lnTo>
                <a:lnTo>
                  <a:pt x="5526" y="706"/>
                </a:lnTo>
                <a:lnTo>
                  <a:pt x="5523" y="700"/>
                </a:lnTo>
                <a:lnTo>
                  <a:pt x="5521" y="694"/>
                </a:lnTo>
                <a:lnTo>
                  <a:pt x="5520" y="686"/>
                </a:lnTo>
                <a:lnTo>
                  <a:pt x="5520" y="545"/>
                </a:lnTo>
                <a:lnTo>
                  <a:pt x="5520" y="530"/>
                </a:lnTo>
                <a:lnTo>
                  <a:pt x="5519" y="516"/>
                </a:lnTo>
                <a:lnTo>
                  <a:pt x="5517" y="506"/>
                </a:lnTo>
                <a:lnTo>
                  <a:pt x="5514" y="498"/>
                </a:lnTo>
                <a:lnTo>
                  <a:pt x="5511" y="492"/>
                </a:lnTo>
                <a:lnTo>
                  <a:pt x="5508" y="486"/>
                </a:lnTo>
                <a:lnTo>
                  <a:pt x="5504" y="482"/>
                </a:lnTo>
                <a:lnTo>
                  <a:pt x="5501" y="479"/>
                </a:lnTo>
                <a:lnTo>
                  <a:pt x="5496" y="477"/>
                </a:lnTo>
                <a:lnTo>
                  <a:pt x="5491" y="474"/>
                </a:lnTo>
                <a:lnTo>
                  <a:pt x="5484" y="472"/>
                </a:lnTo>
                <a:lnTo>
                  <a:pt x="5476" y="471"/>
                </a:lnTo>
                <a:lnTo>
                  <a:pt x="5465" y="469"/>
                </a:lnTo>
                <a:lnTo>
                  <a:pt x="5453" y="468"/>
                </a:lnTo>
                <a:lnTo>
                  <a:pt x="5441" y="468"/>
                </a:lnTo>
                <a:lnTo>
                  <a:pt x="5428" y="468"/>
                </a:lnTo>
                <a:lnTo>
                  <a:pt x="5041" y="468"/>
                </a:lnTo>
                <a:lnTo>
                  <a:pt x="5041" y="686"/>
                </a:lnTo>
                <a:lnTo>
                  <a:pt x="5041" y="694"/>
                </a:lnTo>
                <a:lnTo>
                  <a:pt x="5039" y="700"/>
                </a:lnTo>
                <a:lnTo>
                  <a:pt x="5035" y="706"/>
                </a:lnTo>
                <a:lnTo>
                  <a:pt x="5031" y="711"/>
                </a:lnTo>
                <a:lnTo>
                  <a:pt x="5026" y="716"/>
                </a:lnTo>
                <a:lnTo>
                  <a:pt x="5020" y="719"/>
                </a:lnTo>
                <a:lnTo>
                  <a:pt x="5014" y="721"/>
                </a:lnTo>
                <a:lnTo>
                  <a:pt x="5007" y="722"/>
                </a:lnTo>
                <a:close/>
                <a:moveTo>
                  <a:pt x="5041" y="149"/>
                </a:moveTo>
                <a:lnTo>
                  <a:pt x="5041" y="326"/>
                </a:lnTo>
                <a:lnTo>
                  <a:pt x="5421" y="326"/>
                </a:lnTo>
                <a:lnTo>
                  <a:pt x="5437" y="326"/>
                </a:lnTo>
                <a:lnTo>
                  <a:pt x="5452" y="325"/>
                </a:lnTo>
                <a:lnTo>
                  <a:pt x="5464" y="324"/>
                </a:lnTo>
                <a:lnTo>
                  <a:pt x="5477" y="321"/>
                </a:lnTo>
                <a:lnTo>
                  <a:pt x="5486" y="319"/>
                </a:lnTo>
                <a:lnTo>
                  <a:pt x="5494" y="316"/>
                </a:lnTo>
                <a:lnTo>
                  <a:pt x="5500" y="313"/>
                </a:lnTo>
                <a:lnTo>
                  <a:pt x="5506" y="310"/>
                </a:lnTo>
                <a:lnTo>
                  <a:pt x="5511" y="307"/>
                </a:lnTo>
                <a:lnTo>
                  <a:pt x="5514" y="304"/>
                </a:lnTo>
                <a:lnTo>
                  <a:pt x="5517" y="299"/>
                </a:lnTo>
                <a:lnTo>
                  <a:pt x="5519" y="295"/>
                </a:lnTo>
                <a:lnTo>
                  <a:pt x="5521" y="288"/>
                </a:lnTo>
                <a:lnTo>
                  <a:pt x="5522" y="282"/>
                </a:lnTo>
                <a:lnTo>
                  <a:pt x="5523" y="275"/>
                </a:lnTo>
                <a:lnTo>
                  <a:pt x="5523" y="268"/>
                </a:lnTo>
                <a:lnTo>
                  <a:pt x="5523" y="208"/>
                </a:lnTo>
                <a:lnTo>
                  <a:pt x="5523" y="198"/>
                </a:lnTo>
                <a:lnTo>
                  <a:pt x="5522" y="190"/>
                </a:lnTo>
                <a:lnTo>
                  <a:pt x="5520" y="183"/>
                </a:lnTo>
                <a:lnTo>
                  <a:pt x="5519" y="176"/>
                </a:lnTo>
                <a:lnTo>
                  <a:pt x="5517" y="173"/>
                </a:lnTo>
                <a:lnTo>
                  <a:pt x="5515" y="170"/>
                </a:lnTo>
                <a:lnTo>
                  <a:pt x="5512" y="167"/>
                </a:lnTo>
                <a:lnTo>
                  <a:pt x="5509" y="165"/>
                </a:lnTo>
                <a:lnTo>
                  <a:pt x="5502" y="162"/>
                </a:lnTo>
                <a:lnTo>
                  <a:pt x="5494" y="159"/>
                </a:lnTo>
                <a:lnTo>
                  <a:pt x="5484" y="156"/>
                </a:lnTo>
                <a:lnTo>
                  <a:pt x="5473" y="153"/>
                </a:lnTo>
                <a:lnTo>
                  <a:pt x="5465" y="152"/>
                </a:lnTo>
                <a:lnTo>
                  <a:pt x="5458" y="151"/>
                </a:lnTo>
                <a:lnTo>
                  <a:pt x="5450" y="150"/>
                </a:lnTo>
                <a:lnTo>
                  <a:pt x="5441" y="150"/>
                </a:lnTo>
                <a:lnTo>
                  <a:pt x="5433" y="149"/>
                </a:lnTo>
                <a:lnTo>
                  <a:pt x="5422" y="149"/>
                </a:lnTo>
                <a:lnTo>
                  <a:pt x="5411" y="149"/>
                </a:lnTo>
                <a:lnTo>
                  <a:pt x="5400" y="149"/>
                </a:lnTo>
                <a:lnTo>
                  <a:pt x="5041" y="149"/>
                </a:lnTo>
                <a:close/>
                <a:moveTo>
                  <a:pt x="6347" y="722"/>
                </a:moveTo>
                <a:lnTo>
                  <a:pt x="6261" y="722"/>
                </a:lnTo>
                <a:lnTo>
                  <a:pt x="6254" y="721"/>
                </a:lnTo>
                <a:lnTo>
                  <a:pt x="6248" y="719"/>
                </a:lnTo>
                <a:lnTo>
                  <a:pt x="6242" y="716"/>
                </a:lnTo>
                <a:lnTo>
                  <a:pt x="6236" y="711"/>
                </a:lnTo>
                <a:lnTo>
                  <a:pt x="6232" y="706"/>
                </a:lnTo>
                <a:lnTo>
                  <a:pt x="6229" y="700"/>
                </a:lnTo>
                <a:lnTo>
                  <a:pt x="6227" y="694"/>
                </a:lnTo>
                <a:lnTo>
                  <a:pt x="6226" y="686"/>
                </a:lnTo>
                <a:lnTo>
                  <a:pt x="6226" y="149"/>
                </a:lnTo>
                <a:lnTo>
                  <a:pt x="5939" y="149"/>
                </a:lnTo>
                <a:lnTo>
                  <a:pt x="5931" y="148"/>
                </a:lnTo>
                <a:lnTo>
                  <a:pt x="5925" y="146"/>
                </a:lnTo>
                <a:lnTo>
                  <a:pt x="5919" y="143"/>
                </a:lnTo>
                <a:lnTo>
                  <a:pt x="5914" y="139"/>
                </a:lnTo>
                <a:lnTo>
                  <a:pt x="5910" y="134"/>
                </a:lnTo>
                <a:lnTo>
                  <a:pt x="5907" y="128"/>
                </a:lnTo>
                <a:lnTo>
                  <a:pt x="5905" y="120"/>
                </a:lnTo>
                <a:lnTo>
                  <a:pt x="5904" y="114"/>
                </a:lnTo>
                <a:lnTo>
                  <a:pt x="5904" y="43"/>
                </a:lnTo>
                <a:lnTo>
                  <a:pt x="5905" y="35"/>
                </a:lnTo>
                <a:lnTo>
                  <a:pt x="5907" y="29"/>
                </a:lnTo>
                <a:lnTo>
                  <a:pt x="5910" y="23"/>
                </a:lnTo>
                <a:lnTo>
                  <a:pt x="5914" y="18"/>
                </a:lnTo>
                <a:lnTo>
                  <a:pt x="5919" y="13"/>
                </a:lnTo>
                <a:lnTo>
                  <a:pt x="5925" y="10"/>
                </a:lnTo>
                <a:lnTo>
                  <a:pt x="5931" y="8"/>
                </a:lnTo>
                <a:lnTo>
                  <a:pt x="5939" y="7"/>
                </a:lnTo>
                <a:lnTo>
                  <a:pt x="6671" y="7"/>
                </a:lnTo>
                <a:lnTo>
                  <a:pt x="6678" y="8"/>
                </a:lnTo>
                <a:lnTo>
                  <a:pt x="6684" y="10"/>
                </a:lnTo>
                <a:lnTo>
                  <a:pt x="6690" y="13"/>
                </a:lnTo>
                <a:lnTo>
                  <a:pt x="6695" y="18"/>
                </a:lnTo>
                <a:lnTo>
                  <a:pt x="6699" y="23"/>
                </a:lnTo>
                <a:lnTo>
                  <a:pt x="6702" y="29"/>
                </a:lnTo>
                <a:lnTo>
                  <a:pt x="6704" y="35"/>
                </a:lnTo>
                <a:lnTo>
                  <a:pt x="6706" y="43"/>
                </a:lnTo>
                <a:lnTo>
                  <a:pt x="6706" y="114"/>
                </a:lnTo>
                <a:lnTo>
                  <a:pt x="6704" y="120"/>
                </a:lnTo>
                <a:lnTo>
                  <a:pt x="6702" y="128"/>
                </a:lnTo>
                <a:lnTo>
                  <a:pt x="6699" y="134"/>
                </a:lnTo>
                <a:lnTo>
                  <a:pt x="6695" y="139"/>
                </a:lnTo>
                <a:lnTo>
                  <a:pt x="6690" y="143"/>
                </a:lnTo>
                <a:lnTo>
                  <a:pt x="6684" y="146"/>
                </a:lnTo>
                <a:lnTo>
                  <a:pt x="6678" y="148"/>
                </a:lnTo>
                <a:lnTo>
                  <a:pt x="6671" y="149"/>
                </a:lnTo>
                <a:lnTo>
                  <a:pt x="6382" y="149"/>
                </a:lnTo>
                <a:lnTo>
                  <a:pt x="6382" y="686"/>
                </a:lnTo>
                <a:lnTo>
                  <a:pt x="6382" y="694"/>
                </a:lnTo>
                <a:lnTo>
                  <a:pt x="6380" y="700"/>
                </a:lnTo>
                <a:lnTo>
                  <a:pt x="6377" y="706"/>
                </a:lnTo>
                <a:lnTo>
                  <a:pt x="6372" y="711"/>
                </a:lnTo>
                <a:lnTo>
                  <a:pt x="6367" y="716"/>
                </a:lnTo>
                <a:lnTo>
                  <a:pt x="6362" y="719"/>
                </a:lnTo>
                <a:lnTo>
                  <a:pt x="6354" y="721"/>
                </a:lnTo>
                <a:lnTo>
                  <a:pt x="6347" y="722"/>
                </a:lnTo>
                <a:close/>
                <a:moveTo>
                  <a:pt x="8296" y="539"/>
                </a:moveTo>
                <a:lnTo>
                  <a:pt x="8299" y="529"/>
                </a:lnTo>
                <a:lnTo>
                  <a:pt x="8302" y="516"/>
                </a:lnTo>
                <a:lnTo>
                  <a:pt x="8304" y="502"/>
                </a:lnTo>
                <a:lnTo>
                  <a:pt x="8304" y="485"/>
                </a:lnTo>
                <a:lnTo>
                  <a:pt x="8304" y="244"/>
                </a:lnTo>
                <a:lnTo>
                  <a:pt x="8304" y="234"/>
                </a:lnTo>
                <a:lnTo>
                  <a:pt x="8304" y="226"/>
                </a:lnTo>
                <a:lnTo>
                  <a:pt x="8303" y="219"/>
                </a:lnTo>
                <a:lnTo>
                  <a:pt x="8302" y="212"/>
                </a:lnTo>
                <a:lnTo>
                  <a:pt x="8299" y="200"/>
                </a:lnTo>
                <a:lnTo>
                  <a:pt x="8296" y="191"/>
                </a:lnTo>
                <a:lnTo>
                  <a:pt x="8296" y="190"/>
                </a:lnTo>
                <a:lnTo>
                  <a:pt x="8292" y="181"/>
                </a:lnTo>
                <a:lnTo>
                  <a:pt x="8286" y="174"/>
                </a:lnTo>
                <a:lnTo>
                  <a:pt x="8281" y="167"/>
                </a:lnTo>
                <a:lnTo>
                  <a:pt x="8275" y="162"/>
                </a:lnTo>
                <a:lnTo>
                  <a:pt x="8274" y="162"/>
                </a:lnTo>
                <a:lnTo>
                  <a:pt x="8267" y="157"/>
                </a:lnTo>
                <a:lnTo>
                  <a:pt x="8259" y="152"/>
                </a:lnTo>
                <a:lnTo>
                  <a:pt x="8250" y="149"/>
                </a:lnTo>
                <a:lnTo>
                  <a:pt x="8240" y="146"/>
                </a:lnTo>
                <a:lnTo>
                  <a:pt x="8229" y="144"/>
                </a:lnTo>
                <a:lnTo>
                  <a:pt x="8217" y="143"/>
                </a:lnTo>
                <a:lnTo>
                  <a:pt x="8217" y="143"/>
                </a:lnTo>
                <a:lnTo>
                  <a:pt x="8217" y="143"/>
                </a:lnTo>
                <a:lnTo>
                  <a:pt x="8216" y="143"/>
                </a:lnTo>
                <a:lnTo>
                  <a:pt x="8203" y="142"/>
                </a:lnTo>
                <a:lnTo>
                  <a:pt x="8189" y="142"/>
                </a:lnTo>
                <a:lnTo>
                  <a:pt x="7839" y="142"/>
                </a:lnTo>
                <a:lnTo>
                  <a:pt x="7825" y="142"/>
                </a:lnTo>
                <a:lnTo>
                  <a:pt x="7812" y="143"/>
                </a:lnTo>
                <a:lnTo>
                  <a:pt x="7812" y="143"/>
                </a:lnTo>
                <a:lnTo>
                  <a:pt x="7812" y="143"/>
                </a:lnTo>
                <a:lnTo>
                  <a:pt x="7800" y="144"/>
                </a:lnTo>
                <a:lnTo>
                  <a:pt x="7789" y="146"/>
                </a:lnTo>
                <a:lnTo>
                  <a:pt x="7778" y="149"/>
                </a:lnTo>
                <a:lnTo>
                  <a:pt x="7769" y="152"/>
                </a:lnTo>
                <a:lnTo>
                  <a:pt x="7762" y="157"/>
                </a:lnTo>
                <a:lnTo>
                  <a:pt x="7754" y="162"/>
                </a:lnTo>
                <a:lnTo>
                  <a:pt x="7754" y="162"/>
                </a:lnTo>
                <a:lnTo>
                  <a:pt x="7747" y="167"/>
                </a:lnTo>
                <a:lnTo>
                  <a:pt x="7742" y="173"/>
                </a:lnTo>
                <a:lnTo>
                  <a:pt x="7737" y="180"/>
                </a:lnTo>
                <a:lnTo>
                  <a:pt x="7733" y="190"/>
                </a:lnTo>
                <a:lnTo>
                  <a:pt x="7733" y="190"/>
                </a:lnTo>
                <a:lnTo>
                  <a:pt x="7729" y="200"/>
                </a:lnTo>
                <a:lnTo>
                  <a:pt x="7726" y="213"/>
                </a:lnTo>
                <a:lnTo>
                  <a:pt x="7725" y="227"/>
                </a:lnTo>
                <a:lnTo>
                  <a:pt x="7724" y="244"/>
                </a:lnTo>
                <a:lnTo>
                  <a:pt x="7724" y="485"/>
                </a:lnTo>
                <a:lnTo>
                  <a:pt x="7724" y="495"/>
                </a:lnTo>
                <a:lnTo>
                  <a:pt x="7725" y="503"/>
                </a:lnTo>
                <a:lnTo>
                  <a:pt x="7726" y="510"/>
                </a:lnTo>
                <a:lnTo>
                  <a:pt x="7727" y="517"/>
                </a:lnTo>
                <a:lnTo>
                  <a:pt x="7729" y="530"/>
                </a:lnTo>
                <a:lnTo>
                  <a:pt x="7733" y="539"/>
                </a:lnTo>
                <a:lnTo>
                  <a:pt x="7737" y="549"/>
                </a:lnTo>
                <a:lnTo>
                  <a:pt x="7742" y="556"/>
                </a:lnTo>
                <a:lnTo>
                  <a:pt x="7742" y="556"/>
                </a:lnTo>
                <a:lnTo>
                  <a:pt x="7742" y="557"/>
                </a:lnTo>
                <a:lnTo>
                  <a:pt x="7748" y="562"/>
                </a:lnTo>
                <a:lnTo>
                  <a:pt x="7754" y="567"/>
                </a:lnTo>
                <a:lnTo>
                  <a:pt x="7754" y="567"/>
                </a:lnTo>
                <a:lnTo>
                  <a:pt x="7754" y="567"/>
                </a:lnTo>
                <a:lnTo>
                  <a:pt x="7762" y="572"/>
                </a:lnTo>
                <a:lnTo>
                  <a:pt x="7769" y="577"/>
                </a:lnTo>
                <a:lnTo>
                  <a:pt x="7778" y="580"/>
                </a:lnTo>
                <a:lnTo>
                  <a:pt x="7789" y="583"/>
                </a:lnTo>
                <a:lnTo>
                  <a:pt x="7800" y="585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25" y="587"/>
                </a:lnTo>
                <a:lnTo>
                  <a:pt x="7839" y="587"/>
                </a:lnTo>
                <a:lnTo>
                  <a:pt x="8189" y="587"/>
                </a:lnTo>
                <a:lnTo>
                  <a:pt x="8203" y="587"/>
                </a:lnTo>
                <a:lnTo>
                  <a:pt x="8216" y="586"/>
                </a:lnTo>
                <a:lnTo>
                  <a:pt x="8216" y="586"/>
                </a:lnTo>
                <a:lnTo>
                  <a:pt x="8228" y="585"/>
                </a:lnTo>
                <a:lnTo>
                  <a:pt x="8240" y="583"/>
                </a:lnTo>
                <a:lnTo>
                  <a:pt x="8250" y="580"/>
                </a:lnTo>
                <a:lnTo>
                  <a:pt x="8259" y="577"/>
                </a:lnTo>
                <a:lnTo>
                  <a:pt x="8267" y="572"/>
                </a:lnTo>
                <a:lnTo>
                  <a:pt x="8273" y="568"/>
                </a:lnTo>
                <a:lnTo>
                  <a:pt x="8274" y="567"/>
                </a:lnTo>
                <a:lnTo>
                  <a:pt x="8279" y="563"/>
                </a:lnTo>
                <a:lnTo>
                  <a:pt x="8284" y="558"/>
                </a:lnTo>
                <a:lnTo>
                  <a:pt x="8285" y="556"/>
                </a:lnTo>
                <a:lnTo>
                  <a:pt x="8291" y="549"/>
                </a:lnTo>
                <a:lnTo>
                  <a:pt x="8296" y="539"/>
                </a:lnTo>
                <a:lnTo>
                  <a:pt x="8296" y="539"/>
                </a:lnTo>
                <a:close/>
                <a:moveTo>
                  <a:pt x="7571" y="513"/>
                </a:moveTo>
                <a:lnTo>
                  <a:pt x="7570" y="499"/>
                </a:lnTo>
                <a:lnTo>
                  <a:pt x="7569" y="483"/>
                </a:lnTo>
                <a:lnTo>
                  <a:pt x="7568" y="469"/>
                </a:lnTo>
                <a:lnTo>
                  <a:pt x="7568" y="452"/>
                </a:lnTo>
                <a:lnTo>
                  <a:pt x="7568" y="277"/>
                </a:lnTo>
                <a:lnTo>
                  <a:pt x="7568" y="260"/>
                </a:lnTo>
                <a:lnTo>
                  <a:pt x="7569" y="246"/>
                </a:lnTo>
                <a:lnTo>
                  <a:pt x="7570" y="230"/>
                </a:lnTo>
                <a:lnTo>
                  <a:pt x="7571" y="216"/>
                </a:lnTo>
                <a:lnTo>
                  <a:pt x="7573" y="201"/>
                </a:lnTo>
                <a:lnTo>
                  <a:pt x="7575" y="188"/>
                </a:lnTo>
                <a:lnTo>
                  <a:pt x="7577" y="174"/>
                </a:lnTo>
                <a:lnTo>
                  <a:pt x="7580" y="162"/>
                </a:lnTo>
                <a:lnTo>
                  <a:pt x="7583" y="148"/>
                </a:lnTo>
                <a:lnTo>
                  <a:pt x="7588" y="136"/>
                </a:lnTo>
                <a:lnTo>
                  <a:pt x="7592" y="124"/>
                </a:lnTo>
                <a:lnTo>
                  <a:pt x="7598" y="112"/>
                </a:lnTo>
                <a:lnTo>
                  <a:pt x="7604" y="102"/>
                </a:lnTo>
                <a:lnTo>
                  <a:pt x="7610" y="91"/>
                </a:lnTo>
                <a:lnTo>
                  <a:pt x="7617" y="81"/>
                </a:lnTo>
                <a:lnTo>
                  <a:pt x="7625" y="72"/>
                </a:lnTo>
                <a:lnTo>
                  <a:pt x="7625" y="72"/>
                </a:lnTo>
                <a:lnTo>
                  <a:pt x="7625" y="72"/>
                </a:lnTo>
                <a:lnTo>
                  <a:pt x="7634" y="62"/>
                </a:lnTo>
                <a:lnTo>
                  <a:pt x="7643" y="54"/>
                </a:lnTo>
                <a:lnTo>
                  <a:pt x="7653" y="46"/>
                </a:lnTo>
                <a:lnTo>
                  <a:pt x="7663" y="38"/>
                </a:lnTo>
                <a:lnTo>
                  <a:pt x="7675" y="32"/>
                </a:lnTo>
                <a:lnTo>
                  <a:pt x="7686" y="27"/>
                </a:lnTo>
                <a:lnTo>
                  <a:pt x="7698" y="22"/>
                </a:lnTo>
                <a:lnTo>
                  <a:pt x="7711" y="17"/>
                </a:lnTo>
                <a:lnTo>
                  <a:pt x="7723" y="12"/>
                </a:lnTo>
                <a:lnTo>
                  <a:pt x="7736" y="9"/>
                </a:lnTo>
                <a:lnTo>
                  <a:pt x="7751" y="6"/>
                </a:lnTo>
                <a:lnTo>
                  <a:pt x="7765" y="4"/>
                </a:lnTo>
                <a:lnTo>
                  <a:pt x="7780" y="2"/>
                </a:lnTo>
                <a:lnTo>
                  <a:pt x="7797" y="1"/>
                </a:lnTo>
                <a:lnTo>
                  <a:pt x="7813" y="0"/>
                </a:lnTo>
                <a:lnTo>
                  <a:pt x="7831" y="0"/>
                </a:lnTo>
                <a:lnTo>
                  <a:pt x="8198" y="0"/>
                </a:lnTo>
                <a:lnTo>
                  <a:pt x="8215" y="0"/>
                </a:lnTo>
                <a:lnTo>
                  <a:pt x="8231" y="1"/>
                </a:lnTo>
                <a:lnTo>
                  <a:pt x="8246" y="2"/>
                </a:lnTo>
                <a:lnTo>
                  <a:pt x="8262" y="4"/>
                </a:lnTo>
                <a:lnTo>
                  <a:pt x="8276" y="6"/>
                </a:lnTo>
                <a:lnTo>
                  <a:pt x="8291" y="9"/>
                </a:lnTo>
                <a:lnTo>
                  <a:pt x="8304" y="12"/>
                </a:lnTo>
                <a:lnTo>
                  <a:pt x="8317" y="17"/>
                </a:lnTo>
                <a:lnTo>
                  <a:pt x="8330" y="22"/>
                </a:lnTo>
                <a:lnTo>
                  <a:pt x="8342" y="27"/>
                </a:lnTo>
                <a:lnTo>
                  <a:pt x="8353" y="32"/>
                </a:lnTo>
                <a:lnTo>
                  <a:pt x="8364" y="38"/>
                </a:lnTo>
                <a:lnTo>
                  <a:pt x="8375" y="46"/>
                </a:lnTo>
                <a:lnTo>
                  <a:pt x="8384" y="54"/>
                </a:lnTo>
                <a:lnTo>
                  <a:pt x="8393" y="62"/>
                </a:lnTo>
                <a:lnTo>
                  <a:pt x="8402" y="72"/>
                </a:lnTo>
                <a:lnTo>
                  <a:pt x="8410" y="81"/>
                </a:lnTo>
                <a:lnTo>
                  <a:pt x="8417" y="91"/>
                </a:lnTo>
                <a:lnTo>
                  <a:pt x="8424" y="102"/>
                </a:lnTo>
                <a:lnTo>
                  <a:pt x="8429" y="112"/>
                </a:lnTo>
                <a:lnTo>
                  <a:pt x="8435" y="123"/>
                </a:lnTo>
                <a:lnTo>
                  <a:pt x="8439" y="136"/>
                </a:lnTo>
                <a:lnTo>
                  <a:pt x="8443" y="148"/>
                </a:lnTo>
                <a:lnTo>
                  <a:pt x="8448" y="162"/>
                </a:lnTo>
                <a:lnTo>
                  <a:pt x="8451" y="174"/>
                </a:lnTo>
                <a:lnTo>
                  <a:pt x="8453" y="188"/>
                </a:lnTo>
                <a:lnTo>
                  <a:pt x="8456" y="201"/>
                </a:lnTo>
                <a:lnTo>
                  <a:pt x="8457" y="216"/>
                </a:lnTo>
                <a:lnTo>
                  <a:pt x="8459" y="230"/>
                </a:lnTo>
                <a:lnTo>
                  <a:pt x="8460" y="245"/>
                </a:lnTo>
                <a:lnTo>
                  <a:pt x="8460" y="260"/>
                </a:lnTo>
                <a:lnTo>
                  <a:pt x="8460" y="277"/>
                </a:lnTo>
                <a:lnTo>
                  <a:pt x="8460" y="452"/>
                </a:lnTo>
                <a:lnTo>
                  <a:pt x="8460" y="469"/>
                </a:lnTo>
                <a:lnTo>
                  <a:pt x="8460" y="484"/>
                </a:lnTo>
                <a:lnTo>
                  <a:pt x="8459" y="499"/>
                </a:lnTo>
                <a:lnTo>
                  <a:pt x="8457" y="513"/>
                </a:lnTo>
                <a:lnTo>
                  <a:pt x="8456" y="528"/>
                </a:lnTo>
                <a:lnTo>
                  <a:pt x="8453" y="541"/>
                </a:lnTo>
                <a:lnTo>
                  <a:pt x="8451" y="555"/>
                </a:lnTo>
                <a:lnTo>
                  <a:pt x="8448" y="567"/>
                </a:lnTo>
                <a:lnTo>
                  <a:pt x="8445" y="581"/>
                </a:lnTo>
                <a:lnTo>
                  <a:pt x="8440" y="592"/>
                </a:lnTo>
                <a:lnTo>
                  <a:pt x="8435" y="605"/>
                </a:lnTo>
                <a:lnTo>
                  <a:pt x="8430" y="615"/>
                </a:lnTo>
                <a:lnTo>
                  <a:pt x="8424" y="626"/>
                </a:lnTo>
                <a:lnTo>
                  <a:pt x="8418" y="637"/>
                </a:lnTo>
                <a:lnTo>
                  <a:pt x="8412" y="646"/>
                </a:lnTo>
                <a:lnTo>
                  <a:pt x="8404" y="655"/>
                </a:lnTo>
                <a:lnTo>
                  <a:pt x="8402" y="657"/>
                </a:lnTo>
                <a:lnTo>
                  <a:pt x="8393" y="667"/>
                </a:lnTo>
                <a:lnTo>
                  <a:pt x="8384" y="675"/>
                </a:lnTo>
                <a:lnTo>
                  <a:pt x="8375" y="683"/>
                </a:lnTo>
                <a:lnTo>
                  <a:pt x="8364" y="691"/>
                </a:lnTo>
                <a:lnTo>
                  <a:pt x="8353" y="697"/>
                </a:lnTo>
                <a:lnTo>
                  <a:pt x="8342" y="702"/>
                </a:lnTo>
                <a:lnTo>
                  <a:pt x="8330" y="707"/>
                </a:lnTo>
                <a:lnTo>
                  <a:pt x="8317" y="712"/>
                </a:lnTo>
                <a:lnTo>
                  <a:pt x="8304" y="717"/>
                </a:lnTo>
                <a:lnTo>
                  <a:pt x="8291" y="720"/>
                </a:lnTo>
                <a:lnTo>
                  <a:pt x="8276" y="723"/>
                </a:lnTo>
                <a:lnTo>
                  <a:pt x="8262" y="725"/>
                </a:lnTo>
                <a:lnTo>
                  <a:pt x="8246" y="727"/>
                </a:lnTo>
                <a:lnTo>
                  <a:pt x="8231" y="728"/>
                </a:lnTo>
                <a:lnTo>
                  <a:pt x="8215" y="729"/>
                </a:lnTo>
                <a:lnTo>
                  <a:pt x="8198" y="729"/>
                </a:lnTo>
                <a:lnTo>
                  <a:pt x="7831" y="729"/>
                </a:lnTo>
                <a:lnTo>
                  <a:pt x="7813" y="729"/>
                </a:lnTo>
                <a:lnTo>
                  <a:pt x="7797" y="728"/>
                </a:lnTo>
                <a:lnTo>
                  <a:pt x="7781" y="727"/>
                </a:lnTo>
                <a:lnTo>
                  <a:pt x="7766" y="725"/>
                </a:lnTo>
                <a:lnTo>
                  <a:pt x="7752" y="723"/>
                </a:lnTo>
                <a:lnTo>
                  <a:pt x="7737" y="720"/>
                </a:lnTo>
                <a:lnTo>
                  <a:pt x="7724" y="717"/>
                </a:lnTo>
                <a:lnTo>
                  <a:pt x="7711" y="712"/>
                </a:lnTo>
                <a:lnTo>
                  <a:pt x="7698" y="707"/>
                </a:lnTo>
                <a:lnTo>
                  <a:pt x="7686" y="702"/>
                </a:lnTo>
                <a:lnTo>
                  <a:pt x="7675" y="697"/>
                </a:lnTo>
                <a:lnTo>
                  <a:pt x="7663" y="691"/>
                </a:lnTo>
                <a:lnTo>
                  <a:pt x="7654" y="683"/>
                </a:lnTo>
                <a:lnTo>
                  <a:pt x="7645" y="676"/>
                </a:lnTo>
                <a:lnTo>
                  <a:pt x="7636" y="668"/>
                </a:lnTo>
                <a:lnTo>
                  <a:pt x="7627" y="660"/>
                </a:lnTo>
                <a:lnTo>
                  <a:pt x="7626" y="658"/>
                </a:lnTo>
                <a:lnTo>
                  <a:pt x="7625" y="657"/>
                </a:lnTo>
                <a:lnTo>
                  <a:pt x="7617" y="648"/>
                </a:lnTo>
                <a:lnTo>
                  <a:pt x="7610" y="638"/>
                </a:lnTo>
                <a:lnTo>
                  <a:pt x="7604" y="627"/>
                </a:lnTo>
                <a:lnTo>
                  <a:pt x="7598" y="617"/>
                </a:lnTo>
                <a:lnTo>
                  <a:pt x="7592" y="605"/>
                </a:lnTo>
                <a:lnTo>
                  <a:pt x="7588" y="593"/>
                </a:lnTo>
                <a:lnTo>
                  <a:pt x="7583" y="581"/>
                </a:lnTo>
                <a:lnTo>
                  <a:pt x="7580" y="567"/>
                </a:lnTo>
                <a:lnTo>
                  <a:pt x="7577" y="555"/>
                </a:lnTo>
                <a:lnTo>
                  <a:pt x="7575" y="541"/>
                </a:lnTo>
                <a:lnTo>
                  <a:pt x="7573" y="528"/>
                </a:lnTo>
                <a:lnTo>
                  <a:pt x="7571" y="513"/>
                </a:lnTo>
                <a:close/>
                <a:moveTo>
                  <a:pt x="8877" y="722"/>
                </a:moveTo>
                <a:lnTo>
                  <a:pt x="8790" y="722"/>
                </a:lnTo>
                <a:lnTo>
                  <a:pt x="8783" y="721"/>
                </a:lnTo>
                <a:lnTo>
                  <a:pt x="8777" y="719"/>
                </a:lnTo>
                <a:lnTo>
                  <a:pt x="8771" y="716"/>
                </a:lnTo>
                <a:lnTo>
                  <a:pt x="8766" y="711"/>
                </a:lnTo>
                <a:lnTo>
                  <a:pt x="8762" y="706"/>
                </a:lnTo>
                <a:lnTo>
                  <a:pt x="8759" y="700"/>
                </a:lnTo>
                <a:lnTo>
                  <a:pt x="8757" y="694"/>
                </a:lnTo>
                <a:lnTo>
                  <a:pt x="8756" y="686"/>
                </a:lnTo>
                <a:lnTo>
                  <a:pt x="8756" y="43"/>
                </a:lnTo>
                <a:lnTo>
                  <a:pt x="8757" y="35"/>
                </a:lnTo>
                <a:lnTo>
                  <a:pt x="8759" y="29"/>
                </a:lnTo>
                <a:lnTo>
                  <a:pt x="8762" y="23"/>
                </a:lnTo>
                <a:lnTo>
                  <a:pt x="8766" y="18"/>
                </a:lnTo>
                <a:lnTo>
                  <a:pt x="8771" y="13"/>
                </a:lnTo>
                <a:lnTo>
                  <a:pt x="8777" y="10"/>
                </a:lnTo>
                <a:lnTo>
                  <a:pt x="8783" y="8"/>
                </a:lnTo>
                <a:lnTo>
                  <a:pt x="8790" y="7"/>
                </a:lnTo>
                <a:lnTo>
                  <a:pt x="9398" y="7"/>
                </a:lnTo>
                <a:lnTo>
                  <a:pt x="9405" y="8"/>
                </a:lnTo>
                <a:lnTo>
                  <a:pt x="9413" y="10"/>
                </a:lnTo>
                <a:lnTo>
                  <a:pt x="9418" y="13"/>
                </a:lnTo>
                <a:lnTo>
                  <a:pt x="9423" y="18"/>
                </a:lnTo>
                <a:lnTo>
                  <a:pt x="9428" y="23"/>
                </a:lnTo>
                <a:lnTo>
                  <a:pt x="9431" y="29"/>
                </a:lnTo>
                <a:lnTo>
                  <a:pt x="9433" y="35"/>
                </a:lnTo>
                <a:lnTo>
                  <a:pt x="9433" y="43"/>
                </a:lnTo>
                <a:lnTo>
                  <a:pt x="9433" y="114"/>
                </a:lnTo>
                <a:lnTo>
                  <a:pt x="9433" y="120"/>
                </a:lnTo>
                <a:lnTo>
                  <a:pt x="9431" y="128"/>
                </a:lnTo>
                <a:lnTo>
                  <a:pt x="9428" y="134"/>
                </a:lnTo>
                <a:lnTo>
                  <a:pt x="9423" y="139"/>
                </a:lnTo>
                <a:lnTo>
                  <a:pt x="9418" y="143"/>
                </a:lnTo>
                <a:lnTo>
                  <a:pt x="9413" y="146"/>
                </a:lnTo>
                <a:lnTo>
                  <a:pt x="9405" y="148"/>
                </a:lnTo>
                <a:lnTo>
                  <a:pt x="9398" y="149"/>
                </a:lnTo>
                <a:lnTo>
                  <a:pt x="8912" y="149"/>
                </a:lnTo>
                <a:lnTo>
                  <a:pt x="8912" y="284"/>
                </a:lnTo>
                <a:lnTo>
                  <a:pt x="9379" y="284"/>
                </a:lnTo>
                <a:lnTo>
                  <a:pt x="9386" y="284"/>
                </a:lnTo>
                <a:lnTo>
                  <a:pt x="9392" y="286"/>
                </a:lnTo>
                <a:lnTo>
                  <a:pt x="9398" y="290"/>
                </a:lnTo>
                <a:lnTo>
                  <a:pt x="9403" y="295"/>
                </a:lnTo>
                <a:lnTo>
                  <a:pt x="9407" y="300"/>
                </a:lnTo>
                <a:lnTo>
                  <a:pt x="9410" y="306"/>
                </a:lnTo>
                <a:lnTo>
                  <a:pt x="9413" y="312"/>
                </a:lnTo>
                <a:lnTo>
                  <a:pt x="9414" y="319"/>
                </a:lnTo>
                <a:lnTo>
                  <a:pt x="9414" y="390"/>
                </a:lnTo>
                <a:lnTo>
                  <a:pt x="9413" y="397"/>
                </a:lnTo>
                <a:lnTo>
                  <a:pt x="9410" y="404"/>
                </a:lnTo>
                <a:lnTo>
                  <a:pt x="9407" y="410"/>
                </a:lnTo>
                <a:lnTo>
                  <a:pt x="9403" y="415"/>
                </a:lnTo>
                <a:lnTo>
                  <a:pt x="9398" y="420"/>
                </a:lnTo>
                <a:lnTo>
                  <a:pt x="9392" y="423"/>
                </a:lnTo>
                <a:lnTo>
                  <a:pt x="9386" y="425"/>
                </a:lnTo>
                <a:lnTo>
                  <a:pt x="9379" y="425"/>
                </a:lnTo>
                <a:lnTo>
                  <a:pt x="8912" y="425"/>
                </a:lnTo>
                <a:lnTo>
                  <a:pt x="8912" y="686"/>
                </a:lnTo>
                <a:lnTo>
                  <a:pt x="8911" y="694"/>
                </a:lnTo>
                <a:lnTo>
                  <a:pt x="8909" y="700"/>
                </a:lnTo>
                <a:lnTo>
                  <a:pt x="8905" y="706"/>
                </a:lnTo>
                <a:lnTo>
                  <a:pt x="8901" y="711"/>
                </a:lnTo>
                <a:lnTo>
                  <a:pt x="8896" y="716"/>
                </a:lnTo>
                <a:lnTo>
                  <a:pt x="8890" y="719"/>
                </a:lnTo>
                <a:lnTo>
                  <a:pt x="8884" y="721"/>
                </a:lnTo>
                <a:lnTo>
                  <a:pt x="8877" y="722"/>
                </a:lnTo>
                <a:close/>
                <a:moveTo>
                  <a:pt x="10466" y="722"/>
                </a:moveTo>
                <a:lnTo>
                  <a:pt x="10380" y="722"/>
                </a:lnTo>
                <a:lnTo>
                  <a:pt x="10372" y="721"/>
                </a:lnTo>
                <a:lnTo>
                  <a:pt x="10366" y="719"/>
                </a:lnTo>
                <a:lnTo>
                  <a:pt x="10360" y="716"/>
                </a:lnTo>
                <a:lnTo>
                  <a:pt x="10355" y="711"/>
                </a:lnTo>
                <a:lnTo>
                  <a:pt x="10351" y="706"/>
                </a:lnTo>
                <a:lnTo>
                  <a:pt x="10348" y="700"/>
                </a:lnTo>
                <a:lnTo>
                  <a:pt x="10346" y="694"/>
                </a:lnTo>
                <a:lnTo>
                  <a:pt x="10345" y="686"/>
                </a:lnTo>
                <a:lnTo>
                  <a:pt x="10345" y="43"/>
                </a:lnTo>
                <a:lnTo>
                  <a:pt x="10346" y="35"/>
                </a:lnTo>
                <a:lnTo>
                  <a:pt x="10348" y="29"/>
                </a:lnTo>
                <a:lnTo>
                  <a:pt x="10351" y="23"/>
                </a:lnTo>
                <a:lnTo>
                  <a:pt x="10355" y="18"/>
                </a:lnTo>
                <a:lnTo>
                  <a:pt x="10360" y="13"/>
                </a:lnTo>
                <a:lnTo>
                  <a:pt x="10366" y="10"/>
                </a:lnTo>
                <a:lnTo>
                  <a:pt x="10372" y="8"/>
                </a:lnTo>
                <a:lnTo>
                  <a:pt x="10380" y="7"/>
                </a:lnTo>
                <a:lnTo>
                  <a:pt x="10466" y="7"/>
                </a:lnTo>
                <a:lnTo>
                  <a:pt x="10473" y="8"/>
                </a:lnTo>
                <a:lnTo>
                  <a:pt x="10480" y="10"/>
                </a:lnTo>
                <a:lnTo>
                  <a:pt x="10485" y="13"/>
                </a:lnTo>
                <a:lnTo>
                  <a:pt x="10490" y="18"/>
                </a:lnTo>
                <a:lnTo>
                  <a:pt x="10496" y="23"/>
                </a:lnTo>
                <a:lnTo>
                  <a:pt x="10499" y="29"/>
                </a:lnTo>
                <a:lnTo>
                  <a:pt x="10501" y="35"/>
                </a:lnTo>
                <a:lnTo>
                  <a:pt x="10501" y="43"/>
                </a:lnTo>
                <a:lnTo>
                  <a:pt x="10501" y="284"/>
                </a:lnTo>
                <a:lnTo>
                  <a:pt x="11008" y="284"/>
                </a:lnTo>
                <a:lnTo>
                  <a:pt x="11008" y="43"/>
                </a:lnTo>
                <a:lnTo>
                  <a:pt x="11009" y="35"/>
                </a:lnTo>
                <a:lnTo>
                  <a:pt x="11011" y="29"/>
                </a:lnTo>
                <a:lnTo>
                  <a:pt x="11014" y="23"/>
                </a:lnTo>
                <a:lnTo>
                  <a:pt x="11018" y="18"/>
                </a:lnTo>
                <a:lnTo>
                  <a:pt x="11023" y="13"/>
                </a:lnTo>
                <a:lnTo>
                  <a:pt x="11029" y="10"/>
                </a:lnTo>
                <a:lnTo>
                  <a:pt x="11036" y="8"/>
                </a:lnTo>
                <a:lnTo>
                  <a:pt x="11043" y="7"/>
                </a:lnTo>
                <a:lnTo>
                  <a:pt x="11129" y="7"/>
                </a:lnTo>
                <a:lnTo>
                  <a:pt x="11136" y="8"/>
                </a:lnTo>
                <a:lnTo>
                  <a:pt x="11142" y="10"/>
                </a:lnTo>
                <a:lnTo>
                  <a:pt x="11148" y="13"/>
                </a:lnTo>
                <a:lnTo>
                  <a:pt x="11154" y="18"/>
                </a:lnTo>
                <a:lnTo>
                  <a:pt x="11158" y="23"/>
                </a:lnTo>
                <a:lnTo>
                  <a:pt x="11161" y="29"/>
                </a:lnTo>
                <a:lnTo>
                  <a:pt x="11163" y="35"/>
                </a:lnTo>
                <a:lnTo>
                  <a:pt x="11164" y="43"/>
                </a:lnTo>
                <a:lnTo>
                  <a:pt x="11164" y="686"/>
                </a:lnTo>
                <a:lnTo>
                  <a:pt x="11163" y="694"/>
                </a:lnTo>
                <a:lnTo>
                  <a:pt x="11161" y="700"/>
                </a:lnTo>
                <a:lnTo>
                  <a:pt x="11158" y="706"/>
                </a:lnTo>
                <a:lnTo>
                  <a:pt x="11154" y="711"/>
                </a:lnTo>
                <a:lnTo>
                  <a:pt x="11148" y="716"/>
                </a:lnTo>
                <a:lnTo>
                  <a:pt x="11142" y="719"/>
                </a:lnTo>
                <a:lnTo>
                  <a:pt x="11136" y="721"/>
                </a:lnTo>
                <a:lnTo>
                  <a:pt x="11129" y="722"/>
                </a:lnTo>
                <a:lnTo>
                  <a:pt x="11043" y="722"/>
                </a:lnTo>
                <a:lnTo>
                  <a:pt x="11036" y="721"/>
                </a:lnTo>
                <a:lnTo>
                  <a:pt x="11029" y="719"/>
                </a:lnTo>
                <a:lnTo>
                  <a:pt x="11023" y="716"/>
                </a:lnTo>
                <a:lnTo>
                  <a:pt x="11018" y="711"/>
                </a:lnTo>
                <a:lnTo>
                  <a:pt x="11014" y="706"/>
                </a:lnTo>
                <a:lnTo>
                  <a:pt x="11011" y="700"/>
                </a:lnTo>
                <a:lnTo>
                  <a:pt x="11009" y="694"/>
                </a:lnTo>
                <a:lnTo>
                  <a:pt x="11008" y="686"/>
                </a:lnTo>
                <a:lnTo>
                  <a:pt x="11008" y="425"/>
                </a:lnTo>
                <a:lnTo>
                  <a:pt x="10501" y="425"/>
                </a:lnTo>
                <a:lnTo>
                  <a:pt x="10501" y="686"/>
                </a:lnTo>
                <a:lnTo>
                  <a:pt x="10501" y="694"/>
                </a:lnTo>
                <a:lnTo>
                  <a:pt x="10499" y="700"/>
                </a:lnTo>
                <a:lnTo>
                  <a:pt x="10496" y="706"/>
                </a:lnTo>
                <a:lnTo>
                  <a:pt x="10490" y="711"/>
                </a:lnTo>
                <a:lnTo>
                  <a:pt x="10485" y="716"/>
                </a:lnTo>
                <a:lnTo>
                  <a:pt x="10480" y="719"/>
                </a:lnTo>
                <a:lnTo>
                  <a:pt x="10473" y="721"/>
                </a:lnTo>
                <a:lnTo>
                  <a:pt x="10466" y="722"/>
                </a:lnTo>
                <a:close/>
                <a:moveTo>
                  <a:pt x="11600" y="722"/>
                </a:moveTo>
                <a:lnTo>
                  <a:pt x="11514" y="722"/>
                </a:lnTo>
                <a:lnTo>
                  <a:pt x="11507" y="721"/>
                </a:lnTo>
                <a:lnTo>
                  <a:pt x="11500" y="719"/>
                </a:lnTo>
                <a:lnTo>
                  <a:pt x="11494" y="716"/>
                </a:lnTo>
                <a:lnTo>
                  <a:pt x="11488" y="711"/>
                </a:lnTo>
                <a:lnTo>
                  <a:pt x="11484" y="706"/>
                </a:lnTo>
                <a:lnTo>
                  <a:pt x="11481" y="700"/>
                </a:lnTo>
                <a:lnTo>
                  <a:pt x="11479" y="694"/>
                </a:lnTo>
                <a:lnTo>
                  <a:pt x="11479" y="686"/>
                </a:lnTo>
                <a:lnTo>
                  <a:pt x="11479" y="43"/>
                </a:lnTo>
                <a:lnTo>
                  <a:pt x="11479" y="35"/>
                </a:lnTo>
                <a:lnTo>
                  <a:pt x="11481" y="29"/>
                </a:lnTo>
                <a:lnTo>
                  <a:pt x="11484" y="23"/>
                </a:lnTo>
                <a:lnTo>
                  <a:pt x="11488" y="18"/>
                </a:lnTo>
                <a:lnTo>
                  <a:pt x="11494" y="13"/>
                </a:lnTo>
                <a:lnTo>
                  <a:pt x="11500" y="10"/>
                </a:lnTo>
                <a:lnTo>
                  <a:pt x="11507" y="8"/>
                </a:lnTo>
                <a:lnTo>
                  <a:pt x="11514" y="7"/>
                </a:lnTo>
                <a:lnTo>
                  <a:pt x="11600" y="7"/>
                </a:lnTo>
                <a:lnTo>
                  <a:pt x="11607" y="8"/>
                </a:lnTo>
                <a:lnTo>
                  <a:pt x="11614" y="10"/>
                </a:lnTo>
                <a:lnTo>
                  <a:pt x="11620" y="13"/>
                </a:lnTo>
                <a:lnTo>
                  <a:pt x="11625" y="18"/>
                </a:lnTo>
                <a:lnTo>
                  <a:pt x="11629" y="23"/>
                </a:lnTo>
                <a:lnTo>
                  <a:pt x="11632" y="29"/>
                </a:lnTo>
                <a:lnTo>
                  <a:pt x="11634" y="35"/>
                </a:lnTo>
                <a:lnTo>
                  <a:pt x="11635" y="43"/>
                </a:lnTo>
                <a:lnTo>
                  <a:pt x="11635" y="686"/>
                </a:lnTo>
                <a:lnTo>
                  <a:pt x="11634" y="694"/>
                </a:lnTo>
                <a:lnTo>
                  <a:pt x="11632" y="700"/>
                </a:lnTo>
                <a:lnTo>
                  <a:pt x="11629" y="706"/>
                </a:lnTo>
                <a:lnTo>
                  <a:pt x="11625" y="711"/>
                </a:lnTo>
                <a:lnTo>
                  <a:pt x="11620" y="716"/>
                </a:lnTo>
                <a:lnTo>
                  <a:pt x="11614" y="719"/>
                </a:lnTo>
                <a:lnTo>
                  <a:pt x="11607" y="721"/>
                </a:lnTo>
                <a:lnTo>
                  <a:pt x="11600" y="722"/>
                </a:lnTo>
                <a:close/>
                <a:moveTo>
                  <a:pt x="12218" y="522"/>
                </a:moveTo>
                <a:lnTo>
                  <a:pt x="11972" y="522"/>
                </a:lnTo>
                <a:lnTo>
                  <a:pt x="11965" y="521"/>
                </a:lnTo>
                <a:lnTo>
                  <a:pt x="11958" y="518"/>
                </a:lnTo>
                <a:lnTo>
                  <a:pt x="11952" y="515"/>
                </a:lnTo>
                <a:lnTo>
                  <a:pt x="11947" y="511"/>
                </a:lnTo>
                <a:lnTo>
                  <a:pt x="11943" y="506"/>
                </a:lnTo>
                <a:lnTo>
                  <a:pt x="11940" y="500"/>
                </a:lnTo>
                <a:lnTo>
                  <a:pt x="11938" y="494"/>
                </a:lnTo>
                <a:lnTo>
                  <a:pt x="11937" y="486"/>
                </a:lnTo>
                <a:lnTo>
                  <a:pt x="11937" y="415"/>
                </a:lnTo>
                <a:lnTo>
                  <a:pt x="11938" y="409"/>
                </a:lnTo>
                <a:lnTo>
                  <a:pt x="11940" y="401"/>
                </a:lnTo>
                <a:lnTo>
                  <a:pt x="11943" y="395"/>
                </a:lnTo>
                <a:lnTo>
                  <a:pt x="11947" y="390"/>
                </a:lnTo>
                <a:lnTo>
                  <a:pt x="11952" y="386"/>
                </a:lnTo>
                <a:lnTo>
                  <a:pt x="11958" y="383"/>
                </a:lnTo>
                <a:lnTo>
                  <a:pt x="11965" y="381"/>
                </a:lnTo>
                <a:lnTo>
                  <a:pt x="11972" y="380"/>
                </a:lnTo>
                <a:lnTo>
                  <a:pt x="12218" y="380"/>
                </a:lnTo>
                <a:lnTo>
                  <a:pt x="12225" y="381"/>
                </a:lnTo>
                <a:lnTo>
                  <a:pt x="12233" y="383"/>
                </a:lnTo>
                <a:lnTo>
                  <a:pt x="12239" y="386"/>
                </a:lnTo>
                <a:lnTo>
                  <a:pt x="12244" y="390"/>
                </a:lnTo>
                <a:lnTo>
                  <a:pt x="12248" y="395"/>
                </a:lnTo>
                <a:lnTo>
                  <a:pt x="12251" y="401"/>
                </a:lnTo>
                <a:lnTo>
                  <a:pt x="12253" y="409"/>
                </a:lnTo>
                <a:lnTo>
                  <a:pt x="12254" y="415"/>
                </a:lnTo>
                <a:lnTo>
                  <a:pt x="12254" y="486"/>
                </a:lnTo>
                <a:lnTo>
                  <a:pt x="12253" y="494"/>
                </a:lnTo>
                <a:lnTo>
                  <a:pt x="12251" y="500"/>
                </a:lnTo>
                <a:lnTo>
                  <a:pt x="12248" y="506"/>
                </a:lnTo>
                <a:lnTo>
                  <a:pt x="12244" y="511"/>
                </a:lnTo>
                <a:lnTo>
                  <a:pt x="12239" y="515"/>
                </a:lnTo>
                <a:lnTo>
                  <a:pt x="12233" y="518"/>
                </a:lnTo>
                <a:lnTo>
                  <a:pt x="12225" y="521"/>
                </a:lnTo>
                <a:lnTo>
                  <a:pt x="12218" y="522"/>
                </a:lnTo>
                <a:close/>
                <a:moveTo>
                  <a:pt x="12928" y="722"/>
                </a:moveTo>
                <a:lnTo>
                  <a:pt x="12841" y="722"/>
                </a:lnTo>
                <a:lnTo>
                  <a:pt x="12834" y="721"/>
                </a:lnTo>
                <a:lnTo>
                  <a:pt x="12828" y="719"/>
                </a:lnTo>
                <a:lnTo>
                  <a:pt x="12822" y="716"/>
                </a:lnTo>
                <a:lnTo>
                  <a:pt x="12817" y="711"/>
                </a:lnTo>
                <a:lnTo>
                  <a:pt x="12813" y="706"/>
                </a:lnTo>
                <a:lnTo>
                  <a:pt x="12808" y="700"/>
                </a:lnTo>
                <a:lnTo>
                  <a:pt x="12806" y="694"/>
                </a:lnTo>
                <a:lnTo>
                  <a:pt x="12806" y="686"/>
                </a:lnTo>
                <a:lnTo>
                  <a:pt x="12806" y="149"/>
                </a:lnTo>
                <a:lnTo>
                  <a:pt x="12518" y="149"/>
                </a:lnTo>
                <a:lnTo>
                  <a:pt x="12512" y="148"/>
                </a:lnTo>
                <a:lnTo>
                  <a:pt x="12505" y="146"/>
                </a:lnTo>
                <a:lnTo>
                  <a:pt x="12498" y="143"/>
                </a:lnTo>
                <a:lnTo>
                  <a:pt x="12493" y="139"/>
                </a:lnTo>
                <a:lnTo>
                  <a:pt x="12489" y="134"/>
                </a:lnTo>
                <a:lnTo>
                  <a:pt x="12486" y="128"/>
                </a:lnTo>
                <a:lnTo>
                  <a:pt x="12484" y="120"/>
                </a:lnTo>
                <a:lnTo>
                  <a:pt x="12483" y="114"/>
                </a:lnTo>
                <a:lnTo>
                  <a:pt x="12483" y="43"/>
                </a:lnTo>
                <a:lnTo>
                  <a:pt x="12484" y="35"/>
                </a:lnTo>
                <a:lnTo>
                  <a:pt x="12486" y="29"/>
                </a:lnTo>
                <a:lnTo>
                  <a:pt x="12489" y="23"/>
                </a:lnTo>
                <a:lnTo>
                  <a:pt x="12493" y="18"/>
                </a:lnTo>
                <a:lnTo>
                  <a:pt x="12498" y="13"/>
                </a:lnTo>
                <a:lnTo>
                  <a:pt x="12505" y="10"/>
                </a:lnTo>
                <a:lnTo>
                  <a:pt x="12512" y="8"/>
                </a:lnTo>
                <a:lnTo>
                  <a:pt x="12518" y="7"/>
                </a:lnTo>
                <a:lnTo>
                  <a:pt x="13250" y="7"/>
                </a:lnTo>
                <a:lnTo>
                  <a:pt x="13257" y="8"/>
                </a:lnTo>
                <a:lnTo>
                  <a:pt x="13263" y="10"/>
                </a:lnTo>
                <a:lnTo>
                  <a:pt x="13269" y="13"/>
                </a:lnTo>
                <a:lnTo>
                  <a:pt x="13274" y="18"/>
                </a:lnTo>
                <a:lnTo>
                  <a:pt x="13279" y="23"/>
                </a:lnTo>
                <a:lnTo>
                  <a:pt x="13283" y="29"/>
                </a:lnTo>
                <a:lnTo>
                  <a:pt x="13285" y="35"/>
                </a:lnTo>
                <a:lnTo>
                  <a:pt x="13285" y="43"/>
                </a:lnTo>
                <a:lnTo>
                  <a:pt x="13285" y="114"/>
                </a:lnTo>
                <a:lnTo>
                  <a:pt x="13285" y="120"/>
                </a:lnTo>
                <a:lnTo>
                  <a:pt x="13283" y="128"/>
                </a:lnTo>
                <a:lnTo>
                  <a:pt x="13279" y="134"/>
                </a:lnTo>
                <a:lnTo>
                  <a:pt x="13274" y="139"/>
                </a:lnTo>
                <a:lnTo>
                  <a:pt x="13269" y="143"/>
                </a:lnTo>
                <a:lnTo>
                  <a:pt x="13263" y="146"/>
                </a:lnTo>
                <a:lnTo>
                  <a:pt x="13257" y="148"/>
                </a:lnTo>
                <a:lnTo>
                  <a:pt x="13250" y="149"/>
                </a:lnTo>
                <a:lnTo>
                  <a:pt x="12962" y="149"/>
                </a:lnTo>
                <a:lnTo>
                  <a:pt x="12962" y="686"/>
                </a:lnTo>
                <a:lnTo>
                  <a:pt x="12961" y="694"/>
                </a:lnTo>
                <a:lnTo>
                  <a:pt x="12959" y="700"/>
                </a:lnTo>
                <a:lnTo>
                  <a:pt x="12956" y="706"/>
                </a:lnTo>
                <a:lnTo>
                  <a:pt x="12952" y="711"/>
                </a:lnTo>
                <a:lnTo>
                  <a:pt x="12947" y="716"/>
                </a:lnTo>
                <a:lnTo>
                  <a:pt x="12941" y="719"/>
                </a:lnTo>
                <a:lnTo>
                  <a:pt x="12935" y="721"/>
                </a:lnTo>
                <a:lnTo>
                  <a:pt x="12928" y="722"/>
                </a:lnTo>
                <a:close/>
                <a:moveTo>
                  <a:pt x="14192" y="722"/>
                </a:moveTo>
                <a:lnTo>
                  <a:pt x="13562" y="722"/>
                </a:lnTo>
                <a:lnTo>
                  <a:pt x="13555" y="721"/>
                </a:lnTo>
                <a:lnTo>
                  <a:pt x="13549" y="719"/>
                </a:lnTo>
                <a:lnTo>
                  <a:pt x="13542" y="716"/>
                </a:lnTo>
                <a:lnTo>
                  <a:pt x="13537" y="711"/>
                </a:lnTo>
                <a:lnTo>
                  <a:pt x="13533" y="706"/>
                </a:lnTo>
                <a:lnTo>
                  <a:pt x="13530" y="700"/>
                </a:lnTo>
                <a:lnTo>
                  <a:pt x="13528" y="694"/>
                </a:lnTo>
                <a:lnTo>
                  <a:pt x="13527" y="686"/>
                </a:lnTo>
                <a:lnTo>
                  <a:pt x="13527" y="43"/>
                </a:lnTo>
                <a:lnTo>
                  <a:pt x="13528" y="35"/>
                </a:lnTo>
                <a:lnTo>
                  <a:pt x="13530" y="29"/>
                </a:lnTo>
                <a:lnTo>
                  <a:pt x="13533" y="23"/>
                </a:lnTo>
                <a:lnTo>
                  <a:pt x="13537" y="18"/>
                </a:lnTo>
                <a:lnTo>
                  <a:pt x="13542" y="13"/>
                </a:lnTo>
                <a:lnTo>
                  <a:pt x="13549" y="10"/>
                </a:lnTo>
                <a:lnTo>
                  <a:pt x="13555" y="8"/>
                </a:lnTo>
                <a:lnTo>
                  <a:pt x="13562" y="7"/>
                </a:lnTo>
                <a:lnTo>
                  <a:pt x="14189" y="7"/>
                </a:lnTo>
                <a:lnTo>
                  <a:pt x="14196" y="8"/>
                </a:lnTo>
                <a:lnTo>
                  <a:pt x="14202" y="10"/>
                </a:lnTo>
                <a:lnTo>
                  <a:pt x="14209" y="13"/>
                </a:lnTo>
                <a:lnTo>
                  <a:pt x="14214" y="18"/>
                </a:lnTo>
                <a:lnTo>
                  <a:pt x="14218" y="23"/>
                </a:lnTo>
                <a:lnTo>
                  <a:pt x="14221" y="29"/>
                </a:lnTo>
                <a:lnTo>
                  <a:pt x="14223" y="35"/>
                </a:lnTo>
                <a:lnTo>
                  <a:pt x="14224" y="43"/>
                </a:lnTo>
                <a:lnTo>
                  <a:pt x="14224" y="114"/>
                </a:lnTo>
                <a:lnTo>
                  <a:pt x="14223" y="120"/>
                </a:lnTo>
                <a:lnTo>
                  <a:pt x="14221" y="128"/>
                </a:lnTo>
                <a:lnTo>
                  <a:pt x="14218" y="134"/>
                </a:lnTo>
                <a:lnTo>
                  <a:pt x="14214" y="139"/>
                </a:lnTo>
                <a:lnTo>
                  <a:pt x="14209" y="143"/>
                </a:lnTo>
                <a:lnTo>
                  <a:pt x="14202" y="146"/>
                </a:lnTo>
                <a:lnTo>
                  <a:pt x="14196" y="148"/>
                </a:lnTo>
                <a:lnTo>
                  <a:pt x="14189" y="149"/>
                </a:lnTo>
                <a:lnTo>
                  <a:pt x="13683" y="149"/>
                </a:lnTo>
                <a:lnTo>
                  <a:pt x="13683" y="284"/>
                </a:lnTo>
                <a:lnTo>
                  <a:pt x="14168" y="284"/>
                </a:lnTo>
                <a:lnTo>
                  <a:pt x="14175" y="284"/>
                </a:lnTo>
                <a:lnTo>
                  <a:pt x="14181" y="286"/>
                </a:lnTo>
                <a:lnTo>
                  <a:pt x="14187" y="290"/>
                </a:lnTo>
                <a:lnTo>
                  <a:pt x="14192" y="295"/>
                </a:lnTo>
                <a:lnTo>
                  <a:pt x="14196" y="300"/>
                </a:lnTo>
                <a:lnTo>
                  <a:pt x="14199" y="306"/>
                </a:lnTo>
                <a:lnTo>
                  <a:pt x="14201" y="312"/>
                </a:lnTo>
                <a:lnTo>
                  <a:pt x="14202" y="319"/>
                </a:lnTo>
                <a:lnTo>
                  <a:pt x="14202" y="390"/>
                </a:lnTo>
                <a:lnTo>
                  <a:pt x="14201" y="397"/>
                </a:lnTo>
                <a:lnTo>
                  <a:pt x="14199" y="404"/>
                </a:lnTo>
                <a:lnTo>
                  <a:pt x="14196" y="410"/>
                </a:lnTo>
                <a:lnTo>
                  <a:pt x="14192" y="415"/>
                </a:lnTo>
                <a:lnTo>
                  <a:pt x="14187" y="420"/>
                </a:lnTo>
                <a:lnTo>
                  <a:pt x="14181" y="423"/>
                </a:lnTo>
                <a:lnTo>
                  <a:pt x="14175" y="425"/>
                </a:lnTo>
                <a:lnTo>
                  <a:pt x="14168" y="425"/>
                </a:lnTo>
                <a:lnTo>
                  <a:pt x="13683" y="425"/>
                </a:lnTo>
                <a:lnTo>
                  <a:pt x="13683" y="581"/>
                </a:lnTo>
                <a:lnTo>
                  <a:pt x="14192" y="581"/>
                </a:lnTo>
                <a:lnTo>
                  <a:pt x="14199" y="581"/>
                </a:lnTo>
                <a:lnTo>
                  <a:pt x="14206" y="583"/>
                </a:lnTo>
                <a:lnTo>
                  <a:pt x="14212" y="586"/>
                </a:lnTo>
                <a:lnTo>
                  <a:pt x="14217" y="590"/>
                </a:lnTo>
                <a:lnTo>
                  <a:pt x="14221" y="595"/>
                </a:lnTo>
                <a:lnTo>
                  <a:pt x="14225" y="601"/>
                </a:lnTo>
                <a:lnTo>
                  <a:pt x="14227" y="609"/>
                </a:lnTo>
                <a:lnTo>
                  <a:pt x="14227" y="616"/>
                </a:lnTo>
                <a:lnTo>
                  <a:pt x="14227" y="686"/>
                </a:lnTo>
                <a:lnTo>
                  <a:pt x="14227" y="694"/>
                </a:lnTo>
                <a:lnTo>
                  <a:pt x="14225" y="700"/>
                </a:lnTo>
                <a:lnTo>
                  <a:pt x="14221" y="706"/>
                </a:lnTo>
                <a:lnTo>
                  <a:pt x="14217" y="711"/>
                </a:lnTo>
                <a:lnTo>
                  <a:pt x="14212" y="716"/>
                </a:lnTo>
                <a:lnTo>
                  <a:pt x="14206" y="719"/>
                </a:lnTo>
                <a:lnTo>
                  <a:pt x="14199" y="721"/>
                </a:lnTo>
                <a:lnTo>
                  <a:pt x="14192" y="722"/>
                </a:lnTo>
                <a:close/>
                <a:moveTo>
                  <a:pt x="14488" y="513"/>
                </a:moveTo>
                <a:lnTo>
                  <a:pt x="14486" y="499"/>
                </a:lnTo>
                <a:lnTo>
                  <a:pt x="14486" y="483"/>
                </a:lnTo>
                <a:lnTo>
                  <a:pt x="14485" y="469"/>
                </a:lnTo>
                <a:lnTo>
                  <a:pt x="14485" y="452"/>
                </a:lnTo>
                <a:lnTo>
                  <a:pt x="14485" y="277"/>
                </a:lnTo>
                <a:lnTo>
                  <a:pt x="14485" y="260"/>
                </a:lnTo>
                <a:lnTo>
                  <a:pt x="14486" y="246"/>
                </a:lnTo>
                <a:lnTo>
                  <a:pt x="14486" y="230"/>
                </a:lnTo>
                <a:lnTo>
                  <a:pt x="14488" y="216"/>
                </a:lnTo>
                <a:lnTo>
                  <a:pt x="14489" y="201"/>
                </a:lnTo>
                <a:lnTo>
                  <a:pt x="14491" y="188"/>
                </a:lnTo>
                <a:lnTo>
                  <a:pt x="14494" y="174"/>
                </a:lnTo>
                <a:lnTo>
                  <a:pt x="14497" y="162"/>
                </a:lnTo>
                <a:lnTo>
                  <a:pt x="14500" y="148"/>
                </a:lnTo>
                <a:lnTo>
                  <a:pt x="14504" y="136"/>
                </a:lnTo>
                <a:lnTo>
                  <a:pt x="14509" y="124"/>
                </a:lnTo>
                <a:lnTo>
                  <a:pt x="14515" y="112"/>
                </a:lnTo>
                <a:lnTo>
                  <a:pt x="14521" y="102"/>
                </a:lnTo>
                <a:lnTo>
                  <a:pt x="14527" y="91"/>
                </a:lnTo>
                <a:lnTo>
                  <a:pt x="14534" y="81"/>
                </a:lnTo>
                <a:lnTo>
                  <a:pt x="14541" y="72"/>
                </a:lnTo>
                <a:lnTo>
                  <a:pt x="14542" y="72"/>
                </a:lnTo>
                <a:lnTo>
                  <a:pt x="14542" y="72"/>
                </a:lnTo>
                <a:lnTo>
                  <a:pt x="14550" y="62"/>
                </a:lnTo>
                <a:lnTo>
                  <a:pt x="14560" y="54"/>
                </a:lnTo>
                <a:lnTo>
                  <a:pt x="14570" y="46"/>
                </a:lnTo>
                <a:lnTo>
                  <a:pt x="14580" y="38"/>
                </a:lnTo>
                <a:lnTo>
                  <a:pt x="14591" y="32"/>
                </a:lnTo>
                <a:lnTo>
                  <a:pt x="14602" y="27"/>
                </a:lnTo>
                <a:lnTo>
                  <a:pt x="14614" y="22"/>
                </a:lnTo>
                <a:lnTo>
                  <a:pt x="14627" y="17"/>
                </a:lnTo>
                <a:lnTo>
                  <a:pt x="14640" y="12"/>
                </a:lnTo>
                <a:lnTo>
                  <a:pt x="14653" y="9"/>
                </a:lnTo>
                <a:lnTo>
                  <a:pt x="14668" y="6"/>
                </a:lnTo>
                <a:lnTo>
                  <a:pt x="14682" y="4"/>
                </a:lnTo>
                <a:lnTo>
                  <a:pt x="14697" y="2"/>
                </a:lnTo>
                <a:lnTo>
                  <a:pt x="14713" y="1"/>
                </a:lnTo>
                <a:lnTo>
                  <a:pt x="14730" y="0"/>
                </a:lnTo>
                <a:lnTo>
                  <a:pt x="14747" y="0"/>
                </a:lnTo>
                <a:lnTo>
                  <a:pt x="15077" y="0"/>
                </a:lnTo>
                <a:lnTo>
                  <a:pt x="15108" y="1"/>
                </a:lnTo>
                <a:lnTo>
                  <a:pt x="15137" y="4"/>
                </a:lnTo>
                <a:lnTo>
                  <a:pt x="15150" y="6"/>
                </a:lnTo>
                <a:lnTo>
                  <a:pt x="15162" y="8"/>
                </a:lnTo>
                <a:lnTo>
                  <a:pt x="15175" y="11"/>
                </a:lnTo>
                <a:lnTo>
                  <a:pt x="15186" y="15"/>
                </a:lnTo>
                <a:lnTo>
                  <a:pt x="15197" y="19"/>
                </a:lnTo>
                <a:lnTo>
                  <a:pt x="15207" y="23"/>
                </a:lnTo>
                <a:lnTo>
                  <a:pt x="15218" y="28"/>
                </a:lnTo>
                <a:lnTo>
                  <a:pt x="15226" y="32"/>
                </a:lnTo>
                <a:lnTo>
                  <a:pt x="15235" y="38"/>
                </a:lnTo>
                <a:lnTo>
                  <a:pt x="15244" y="45"/>
                </a:lnTo>
                <a:lnTo>
                  <a:pt x="15253" y="51"/>
                </a:lnTo>
                <a:lnTo>
                  <a:pt x="15260" y="57"/>
                </a:lnTo>
                <a:lnTo>
                  <a:pt x="15267" y="64"/>
                </a:lnTo>
                <a:lnTo>
                  <a:pt x="15273" y="72"/>
                </a:lnTo>
                <a:lnTo>
                  <a:pt x="15279" y="80"/>
                </a:lnTo>
                <a:lnTo>
                  <a:pt x="15286" y="88"/>
                </a:lnTo>
                <a:lnTo>
                  <a:pt x="15290" y="96"/>
                </a:lnTo>
                <a:lnTo>
                  <a:pt x="15295" y="105"/>
                </a:lnTo>
                <a:lnTo>
                  <a:pt x="15298" y="114"/>
                </a:lnTo>
                <a:lnTo>
                  <a:pt x="15302" y="123"/>
                </a:lnTo>
                <a:lnTo>
                  <a:pt x="15306" y="141"/>
                </a:lnTo>
                <a:lnTo>
                  <a:pt x="15310" y="159"/>
                </a:lnTo>
                <a:lnTo>
                  <a:pt x="15312" y="177"/>
                </a:lnTo>
                <a:lnTo>
                  <a:pt x="15312" y="195"/>
                </a:lnTo>
                <a:lnTo>
                  <a:pt x="15312" y="251"/>
                </a:lnTo>
                <a:lnTo>
                  <a:pt x="15312" y="258"/>
                </a:lnTo>
                <a:lnTo>
                  <a:pt x="15310" y="264"/>
                </a:lnTo>
                <a:lnTo>
                  <a:pt x="15306" y="271"/>
                </a:lnTo>
                <a:lnTo>
                  <a:pt x="15302" y="276"/>
                </a:lnTo>
                <a:lnTo>
                  <a:pt x="15297" y="280"/>
                </a:lnTo>
                <a:lnTo>
                  <a:pt x="15292" y="283"/>
                </a:lnTo>
                <a:lnTo>
                  <a:pt x="15284" y="285"/>
                </a:lnTo>
                <a:lnTo>
                  <a:pt x="15277" y="286"/>
                </a:lnTo>
                <a:lnTo>
                  <a:pt x="15201" y="286"/>
                </a:lnTo>
                <a:lnTo>
                  <a:pt x="15195" y="285"/>
                </a:lnTo>
                <a:lnTo>
                  <a:pt x="15188" y="283"/>
                </a:lnTo>
                <a:lnTo>
                  <a:pt x="15182" y="280"/>
                </a:lnTo>
                <a:lnTo>
                  <a:pt x="15177" y="276"/>
                </a:lnTo>
                <a:lnTo>
                  <a:pt x="15173" y="271"/>
                </a:lnTo>
                <a:lnTo>
                  <a:pt x="15170" y="264"/>
                </a:lnTo>
                <a:lnTo>
                  <a:pt x="15167" y="258"/>
                </a:lnTo>
                <a:lnTo>
                  <a:pt x="15166" y="251"/>
                </a:lnTo>
                <a:lnTo>
                  <a:pt x="15166" y="221"/>
                </a:lnTo>
                <a:lnTo>
                  <a:pt x="15166" y="206"/>
                </a:lnTo>
                <a:lnTo>
                  <a:pt x="15164" y="193"/>
                </a:lnTo>
                <a:lnTo>
                  <a:pt x="15162" y="183"/>
                </a:lnTo>
                <a:lnTo>
                  <a:pt x="15159" y="173"/>
                </a:lnTo>
                <a:lnTo>
                  <a:pt x="15155" y="167"/>
                </a:lnTo>
                <a:lnTo>
                  <a:pt x="15151" y="161"/>
                </a:lnTo>
                <a:lnTo>
                  <a:pt x="15146" y="157"/>
                </a:lnTo>
                <a:lnTo>
                  <a:pt x="15141" y="153"/>
                </a:lnTo>
                <a:lnTo>
                  <a:pt x="15135" y="150"/>
                </a:lnTo>
                <a:lnTo>
                  <a:pt x="15126" y="147"/>
                </a:lnTo>
                <a:lnTo>
                  <a:pt x="15118" y="145"/>
                </a:lnTo>
                <a:lnTo>
                  <a:pt x="15109" y="144"/>
                </a:lnTo>
                <a:lnTo>
                  <a:pt x="15097" y="143"/>
                </a:lnTo>
                <a:lnTo>
                  <a:pt x="15083" y="142"/>
                </a:lnTo>
                <a:lnTo>
                  <a:pt x="15070" y="142"/>
                </a:lnTo>
                <a:lnTo>
                  <a:pt x="15056" y="142"/>
                </a:lnTo>
                <a:lnTo>
                  <a:pt x="14756" y="142"/>
                </a:lnTo>
                <a:lnTo>
                  <a:pt x="14741" y="142"/>
                </a:lnTo>
                <a:lnTo>
                  <a:pt x="14729" y="143"/>
                </a:lnTo>
                <a:lnTo>
                  <a:pt x="14729" y="143"/>
                </a:lnTo>
                <a:lnTo>
                  <a:pt x="14729" y="143"/>
                </a:lnTo>
                <a:lnTo>
                  <a:pt x="14717" y="144"/>
                </a:lnTo>
                <a:lnTo>
                  <a:pt x="14704" y="146"/>
                </a:lnTo>
                <a:lnTo>
                  <a:pt x="14695" y="149"/>
                </a:lnTo>
                <a:lnTo>
                  <a:pt x="14686" y="152"/>
                </a:lnTo>
                <a:lnTo>
                  <a:pt x="14678" y="157"/>
                </a:lnTo>
                <a:lnTo>
                  <a:pt x="14671" y="162"/>
                </a:lnTo>
                <a:lnTo>
                  <a:pt x="14671" y="162"/>
                </a:lnTo>
                <a:lnTo>
                  <a:pt x="14664" y="167"/>
                </a:lnTo>
                <a:lnTo>
                  <a:pt x="14659" y="173"/>
                </a:lnTo>
                <a:lnTo>
                  <a:pt x="14654" y="180"/>
                </a:lnTo>
                <a:lnTo>
                  <a:pt x="14649" y="190"/>
                </a:lnTo>
                <a:lnTo>
                  <a:pt x="14649" y="190"/>
                </a:lnTo>
                <a:lnTo>
                  <a:pt x="14646" y="200"/>
                </a:lnTo>
                <a:lnTo>
                  <a:pt x="14643" y="213"/>
                </a:lnTo>
                <a:lnTo>
                  <a:pt x="14641" y="227"/>
                </a:lnTo>
                <a:lnTo>
                  <a:pt x="14641" y="244"/>
                </a:lnTo>
                <a:lnTo>
                  <a:pt x="14641" y="485"/>
                </a:lnTo>
                <a:lnTo>
                  <a:pt x="14641" y="495"/>
                </a:lnTo>
                <a:lnTo>
                  <a:pt x="14642" y="503"/>
                </a:lnTo>
                <a:lnTo>
                  <a:pt x="14642" y="510"/>
                </a:lnTo>
                <a:lnTo>
                  <a:pt x="14643" y="517"/>
                </a:lnTo>
                <a:lnTo>
                  <a:pt x="14646" y="530"/>
                </a:lnTo>
                <a:lnTo>
                  <a:pt x="14649" y="539"/>
                </a:lnTo>
                <a:lnTo>
                  <a:pt x="14654" y="549"/>
                </a:lnTo>
                <a:lnTo>
                  <a:pt x="14659" y="556"/>
                </a:lnTo>
                <a:lnTo>
                  <a:pt x="14659" y="556"/>
                </a:lnTo>
                <a:lnTo>
                  <a:pt x="14659" y="557"/>
                </a:lnTo>
                <a:lnTo>
                  <a:pt x="14664" y="562"/>
                </a:lnTo>
                <a:lnTo>
                  <a:pt x="14671" y="567"/>
                </a:lnTo>
                <a:lnTo>
                  <a:pt x="14671" y="567"/>
                </a:lnTo>
                <a:lnTo>
                  <a:pt x="14671" y="567"/>
                </a:lnTo>
                <a:lnTo>
                  <a:pt x="14678" y="572"/>
                </a:lnTo>
                <a:lnTo>
                  <a:pt x="14686" y="577"/>
                </a:lnTo>
                <a:lnTo>
                  <a:pt x="14695" y="580"/>
                </a:lnTo>
                <a:lnTo>
                  <a:pt x="14704" y="583"/>
                </a:lnTo>
                <a:lnTo>
                  <a:pt x="14717" y="585"/>
                </a:lnTo>
                <a:lnTo>
                  <a:pt x="14728" y="586"/>
                </a:lnTo>
                <a:lnTo>
                  <a:pt x="14728" y="586"/>
                </a:lnTo>
                <a:lnTo>
                  <a:pt x="14729" y="586"/>
                </a:lnTo>
                <a:lnTo>
                  <a:pt x="14729" y="586"/>
                </a:lnTo>
                <a:lnTo>
                  <a:pt x="14741" y="587"/>
                </a:lnTo>
                <a:lnTo>
                  <a:pt x="14756" y="587"/>
                </a:lnTo>
                <a:lnTo>
                  <a:pt x="15058" y="587"/>
                </a:lnTo>
                <a:lnTo>
                  <a:pt x="15068" y="587"/>
                </a:lnTo>
                <a:lnTo>
                  <a:pt x="15078" y="587"/>
                </a:lnTo>
                <a:lnTo>
                  <a:pt x="15087" y="587"/>
                </a:lnTo>
                <a:lnTo>
                  <a:pt x="15096" y="586"/>
                </a:lnTo>
                <a:lnTo>
                  <a:pt x="15111" y="585"/>
                </a:lnTo>
                <a:lnTo>
                  <a:pt x="15124" y="583"/>
                </a:lnTo>
                <a:lnTo>
                  <a:pt x="15134" y="581"/>
                </a:lnTo>
                <a:lnTo>
                  <a:pt x="15143" y="578"/>
                </a:lnTo>
                <a:lnTo>
                  <a:pt x="15144" y="578"/>
                </a:lnTo>
                <a:lnTo>
                  <a:pt x="15150" y="574"/>
                </a:lnTo>
                <a:lnTo>
                  <a:pt x="15156" y="570"/>
                </a:lnTo>
                <a:lnTo>
                  <a:pt x="15159" y="568"/>
                </a:lnTo>
                <a:lnTo>
                  <a:pt x="15162" y="565"/>
                </a:lnTo>
                <a:lnTo>
                  <a:pt x="15163" y="563"/>
                </a:lnTo>
                <a:lnTo>
                  <a:pt x="15165" y="559"/>
                </a:lnTo>
                <a:lnTo>
                  <a:pt x="15167" y="554"/>
                </a:lnTo>
                <a:lnTo>
                  <a:pt x="15171" y="545"/>
                </a:lnTo>
                <a:lnTo>
                  <a:pt x="15172" y="536"/>
                </a:lnTo>
                <a:lnTo>
                  <a:pt x="15173" y="525"/>
                </a:lnTo>
                <a:lnTo>
                  <a:pt x="15173" y="510"/>
                </a:lnTo>
                <a:lnTo>
                  <a:pt x="15173" y="471"/>
                </a:lnTo>
                <a:lnTo>
                  <a:pt x="15174" y="464"/>
                </a:lnTo>
                <a:lnTo>
                  <a:pt x="15176" y="456"/>
                </a:lnTo>
                <a:lnTo>
                  <a:pt x="15179" y="451"/>
                </a:lnTo>
                <a:lnTo>
                  <a:pt x="15183" y="446"/>
                </a:lnTo>
                <a:lnTo>
                  <a:pt x="15188" y="441"/>
                </a:lnTo>
                <a:lnTo>
                  <a:pt x="15194" y="438"/>
                </a:lnTo>
                <a:lnTo>
                  <a:pt x="15201" y="436"/>
                </a:lnTo>
                <a:lnTo>
                  <a:pt x="15207" y="436"/>
                </a:lnTo>
                <a:lnTo>
                  <a:pt x="15289" y="436"/>
                </a:lnTo>
                <a:lnTo>
                  <a:pt x="15296" y="436"/>
                </a:lnTo>
                <a:lnTo>
                  <a:pt x="15303" y="438"/>
                </a:lnTo>
                <a:lnTo>
                  <a:pt x="15308" y="441"/>
                </a:lnTo>
                <a:lnTo>
                  <a:pt x="15314" y="446"/>
                </a:lnTo>
                <a:lnTo>
                  <a:pt x="15318" y="451"/>
                </a:lnTo>
                <a:lnTo>
                  <a:pt x="15321" y="456"/>
                </a:lnTo>
                <a:lnTo>
                  <a:pt x="15323" y="464"/>
                </a:lnTo>
                <a:lnTo>
                  <a:pt x="15323" y="471"/>
                </a:lnTo>
                <a:lnTo>
                  <a:pt x="15323" y="514"/>
                </a:lnTo>
                <a:lnTo>
                  <a:pt x="15323" y="526"/>
                </a:lnTo>
                <a:lnTo>
                  <a:pt x="15323" y="537"/>
                </a:lnTo>
                <a:lnTo>
                  <a:pt x="15322" y="548"/>
                </a:lnTo>
                <a:lnTo>
                  <a:pt x="15321" y="559"/>
                </a:lnTo>
                <a:lnTo>
                  <a:pt x="15320" y="569"/>
                </a:lnTo>
                <a:lnTo>
                  <a:pt x="15318" y="581"/>
                </a:lnTo>
                <a:lnTo>
                  <a:pt x="15316" y="590"/>
                </a:lnTo>
                <a:lnTo>
                  <a:pt x="15314" y="600"/>
                </a:lnTo>
                <a:lnTo>
                  <a:pt x="15311" y="611"/>
                </a:lnTo>
                <a:lnTo>
                  <a:pt x="15308" y="621"/>
                </a:lnTo>
                <a:lnTo>
                  <a:pt x="15304" y="630"/>
                </a:lnTo>
                <a:lnTo>
                  <a:pt x="15299" y="640"/>
                </a:lnTo>
                <a:lnTo>
                  <a:pt x="15293" y="649"/>
                </a:lnTo>
                <a:lnTo>
                  <a:pt x="15287" y="657"/>
                </a:lnTo>
                <a:lnTo>
                  <a:pt x="15279" y="666"/>
                </a:lnTo>
                <a:lnTo>
                  <a:pt x="15272" y="674"/>
                </a:lnTo>
                <a:lnTo>
                  <a:pt x="15265" y="680"/>
                </a:lnTo>
                <a:lnTo>
                  <a:pt x="15256" y="686"/>
                </a:lnTo>
                <a:lnTo>
                  <a:pt x="15248" y="693"/>
                </a:lnTo>
                <a:lnTo>
                  <a:pt x="15237" y="698"/>
                </a:lnTo>
                <a:lnTo>
                  <a:pt x="15227" y="703"/>
                </a:lnTo>
                <a:lnTo>
                  <a:pt x="15217" y="708"/>
                </a:lnTo>
                <a:lnTo>
                  <a:pt x="15205" y="712"/>
                </a:lnTo>
                <a:lnTo>
                  <a:pt x="15193" y="716"/>
                </a:lnTo>
                <a:lnTo>
                  <a:pt x="15191" y="717"/>
                </a:lnTo>
                <a:lnTo>
                  <a:pt x="15180" y="720"/>
                </a:lnTo>
                <a:lnTo>
                  <a:pt x="15166" y="722"/>
                </a:lnTo>
                <a:lnTo>
                  <a:pt x="15152" y="724"/>
                </a:lnTo>
                <a:lnTo>
                  <a:pt x="15138" y="726"/>
                </a:lnTo>
                <a:lnTo>
                  <a:pt x="15122" y="727"/>
                </a:lnTo>
                <a:lnTo>
                  <a:pt x="15106" y="728"/>
                </a:lnTo>
                <a:lnTo>
                  <a:pt x="15090" y="729"/>
                </a:lnTo>
                <a:lnTo>
                  <a:pt x="15073" y="729"/>
                </a:lnTo>
                <a:lnTo>
                  <a:pt x="14747" y="729"/>
                </a:lnTo>
                <a:lnTo>
                  <a:pt x="14730" y="729"/>
                </a:lnTo>
                <a:lnTo>
                  <a:pt x="14714" y="728"/>
                </a:lnTo>
                <a:lnTo>
                  <a:pt x="14698" y="727"/>
                </a:lnTo>
                <a:lnTo>
                  <a:pt x="14683" y="725"/>
                </a:lnTo>
                <a:lnTo>
                  <a:pt x="14668" y="723"/>
                </a:lnTo>
                <a:lnTo>
                  <a:pt x="14653" y="720"/>
                </a:lnTo>
                <a:lnTo>
                  <a:pt x="14640" y="717"/>
                </a:lnTo>
                <a:lnTo>
                  <a:pt x="14627" y="712"/>
                </a:lnTo>
                <a:lnTo>
                  <a:pt x="14614" y="707"/>
                </a:lnTo>
                <a:lnTo>
                  <a:pt x="14602" y="702"/>
                </a:lnTo>
                <a:lnTo>
                  <a:pt x="14591" y="697"/>
                </a:lnTo>
                <a:lnTo>
                  <a:pt x="14580" y="691"/>
                </a:lnTo>
                <a:lnTo>
                  <a:pt x="14570" y="683"/>
                </a:lnTo>
                <a:lnTo>
                  <a:pt x="14561" y="676"/>
                </a:lnTo>
                <a:lnTo>
                  <a:pt x="14553" y="668"/>
                </a:lnTo>
                <a:lnTo>
                  <a:pt x="14544" y="660"/>
                </a:lnTo>
                <a:lnTo>
                  <a:pt x="14543" y="658"/>
                </a:lnTo>
                <a:lnTo>
                  <a:pt x="14541" y="657"/>
                </a:lnTo>
                <a:lnTo>
                  <a:pt x="14534" y="648"/>
                </a:lnTo>
                <a:lnTo>
                  <a:pt x="14527" y="638"/>
                </a:lnTo>
                <a:lnTo>
                  <a:pt x="14521" y="627"/>
                </a:lnTo>
                <a:lnTo>
                  <a:pt x="14515" y="617"/>
                </a:lnTo>
                <a:lnTo>
                  <a:pt x="14509" y="605"/>
                </a:lnTo>
                <a:lnTo>
                  <a:pt x="14504" y="593"/>
                </a:lnTo>
                <a:lnTo>
                  <a:pt x="14500" y="581"/>
                </a:lnTo>
                <a:lnTo>
                  <a:pt x="14497" y="567"/>
                </a:lnTo>
                <a:lnTo>
                  <a:pt x="14494" y="555"/>
                </a:lnTo>
                <a:lnTo>
                  <a:pt x="14491" y="541"/>
                </a:lnTo>
                <a:lnTo>
                  <a:pt x="14489" y="528"/>
                </a:lnTo>
                <a:lnTo>
                  <a:pt x="14488" y="513"/>
                </a:lnTo>
                <a:close/>
                <a:moveTo>
                  <a:pt x="15727" y="722"/>
                </a:moveTo>
                <a:lnTo>
                  <a:pt x="15641" y="722"/>
                </a:lnTo>
                <a:lnTo>
                  <a:pt x="15634" y="721"/>
                </a:lnTo>
                <a:lnTo>
                  <a:pt x="15627" y="719"/>
                </a:lnTo>
                <a:lnTo>
                  <a:pt x="15621" y="716"/>
                </a:lnTo>
                <a:lnTo>
                  <a:pt x="15616" y="711"/>
                </a:lnTo>
                <a:lnTo>
                  <a:pt x="15612" y="706"/>
                </a:lnTo>
                <a:lnTo>
                  <a:pt x="15609" y="700"/>
                </a:lnTo>
                <a:lnTo>
                  <a:pt x="15607" y="694"/>
                </a:lnTo>
                <a:lnTo>
                  <a:pt x="15606" y="686"/>
                </a:lnTo>
                <a:lnTo>
                  <a:pt x="15606" y="43"/>
                </a:lnTo>
                <a:lnTo>
                  <a:pt x="15607" y="35"/>
                </a:lnTo>
                <a:lnTo>
                  <a:pt x="15609" y="29"/>
                </a:lnTo>
                <a:lnTo>
                  <a:pt x="15612" y="23"/>
                </a:lnTo>
                <a:lnTo>
                  <a:pt x="15616" y="18"/>
                </a:lnTo>
                <a:lnTo>
                  <a:pt x="15621" y="13"/>
                </a:lnTo>
                <a:lnTo>
                  <a:pt x="15627" y="10"/>
                </a:lnTo>
                <a:lnTo>
                  <a:pt x="15634" y="8"/>
                </a:lnTo>
                <a:lnTo>
                  <a:pt x="15641" y="7"/>
                </a:lnTo>
                <a:lnTo>
                  <a:pt x="15727" y="7"/>
                </a:lnTo>
                <a:lnTo>
                  <a:pt x="15734" y="8"/>
                </a:lnTo>
                <a:lnTo>
                  <a:pt x="15740" y="10"/>
                </a:lnTo>
                <a:lnTo>
                  <a:pt x="15746" y="13"/>
                </a:lnTo>
                <a:lnTo>
                  <a:pt x="15752" y="18"/>
                </a:lnTo>
                <a:lnTo>
                  <a:pt x="15756" y="23"/>
                </a:lnTo>
                <a:lnTo>
                  <a:pt x="15760" y="29"/>
                </a:lnTo>
                <a:lnTo>
                  <a:pt x="15762" y="35"/>
                </a:lnTo>
                <a:lnTo>
                  <a:pt x="15762" y="43"/>
                </a:lnTo>
                <a:lnTo>
                  <a:pt x="15762" y="284"/>
                </a:lnTo>
                <a:lnTo>
                  <a:pt x="16269" y="284"/>
                </a:lnTo>
                <a:lnTo>
                  <a:pt x="16269" y="43"/>
                </a:lnTo>
                <a:lnTo>
                  <a:pt x="16270" y="35"/>
                </a:lnTo>
                <a:lnTo>
                  <a:pt x="16271" y="29"/>
                </a:lnTo>
                <a:lnTo>
                  <a:pt x="16275" y="23"/>
                </a:lnTo>
                <a:lnTo>
                  <a:pt x="16279" y="18"/>
                </a:lnTo>
                <a:lnTo>
                  <a:pt x="16284" y="13"/>
                </a:lnTo>
                <a:lnTo>
                  <a:pt x="16291" y="10"/>
                </a:lnTo>
                <a:lnTo>
                  <a:pt x="16297" y="8"/>
                </a:lnTo>
                <a:lnTo>
                  <a:pt x="16304" y="7"/>
                </a:lnTo>
                <a:lnTo>
                  <a:pt x="16390" y="7"/>
                </a:lnTo>
                <a:lnTo>
                  <a:pt x="16397" y="8"/>
                </a:lnTo>
                <a:lnTo>
                  <a:pt x="16403" y="10"/>
                </a:lnTo>
                <a:lnTo>
                  <a:pt x="16410" y="13"/>
                </a:lnTo>
                <a:lnTo>
                  <a:pt x="16415" y="18"/>
                </a:lnTo>
                <a:lnTo>
                  <a:pt x="16419" y="23"/>
                </a:lnTo>
                <a:lnTo>
                  <a:pt x="16422" y="29"/>
                </a:lnTo>
                <a:lnTo>
                  <a:pt x="16424" y="35"/>
                </a:lnTo>
                <a:lnTo>
                  <a:pt x="16425" y="43"/>
                </a:lnTo>
                <a:lnTo>
                  <a:pt x="16425" y="686"/>
                </a:lnTo>
                <a:lnTo>
                  <a:pt x="16424" y="694"/>
                </a:lnTo>
                <a:lnTo>
                  <a:pt x="16422" y="700"/>
                </a:lnTo>
                <a:lnTo>
                  <a:pt x="16419" y="706"/>
                </a:lnTo>
                <a:lnTo>
                  <a:pt x="16415" y="711"/>
                </a:lnTo>
                <a:lnTo>
                  <a:pt x="16410" y="716"/>
                </a:lnTo>
                <a:lnTo>
                  <a:pt x="16403" y="719"/>
                </a:lnTo>
                <a:lnTo>
                  <a:pt x="16397" y="721"/>
                </a:lnTo>
                <a:lnTo>
                  <a:pt x="16390" y="722"/>
                </a:lnTo>
                <a:lnTo>
                  <a:pt x="16304" y="722"/>
                </a:lnTo>
                <a:lnTo>
                  <a:pt x="16297" y="721"/>
                </a:lnTo>
                <a:lnTo>
                  <a:pt x="16291" y="719"/>
                </a:lnTo>
                <a:lnTo>
                  <a:pt x="16284" y="716"/>
                </a:lnTo>
                <a:lnTo>
                  <a:pt x="16279" y="711"/>
                </a:lnTo>
                <a:lnTo>
                  <a:pt x="16275" y="706"/>
                </a:lnTo>
                <a:lnTo>
                  <a:pt x="16271" y="700"/>
                </a:lnTo>
                <a:lnTo>
                  <a:pt x="16270" y="694"/>
                </a:lnTo>
                <a:lnTo>
                  <a:pt x="16269" y="686"/>
                </a:lnTo>
                <a:lnTo>
                  <a:pt x="16269" y="425"/>
                </a:lnTo>
                <a:lnTo>
                  <a:pt x="15762" y="425"/>
                </a:lnTo>
                <a:lnTo>
                  <a:pt x="15762" y="686"/>
                </a:lnTo>
                <a:lnTo>
                  <a:pt x="15762" y="694"/>
                </a:lnTo>
                <a:lnTo>
                  <a:pt x="15760" y="700"/>
                </a:lnTo>
                <a:lnTo>
                  <a:pt x="15756" y="706"/>
                </a:lnTo>
                <a:lnTo>
                  <a:pt x="15752" y="711"/>
                </a:lnTo>
                <a:lnTo>
                  <a:pt x="15746" y="716"/>
                </a:lnTo>
                <a:lnTo>
                  <a:pt x="15740" y="719"/>
                </a:lnTo>
                <a:lnTo>
                  <a:pt x="15734" y="721"/>
                </a:lnTo>
                <a:lnTo>
                  <a:pt x="15727" y="722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310027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0" y="304800"/>
            <a:ext cx="12192000" cy="6173060"/>
          </a:xfrm>
          <a:prstGeom prst="rect">
            <a:avLst/>
          </a:prstGeom>
          <a:gradFill>
            <a:gsLst>
              <a:gs pos="6000">
                <a:schemeClr val="bg1">
                  <a:alpha val="0"/>
                </a:schemeClr>
              </a:gs>
              <a:gs pos="17000">
                <a:schemeClr val="accent3">
                  <a:lumMod val="10000"/>
                </a:schemeClr>
              </a:gs>
              <a:gs pos="35000">
                <a:schemeClr val="tx1"/>
              </a:gs>
              <a:gs pos="64000">
                <a:schemeClr val="tx1"/>
              </a:gs>
              <a:gs pos="82000">
                <a:schemeClr val="accent3">
                  <a:lumMod val="10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2" name="Rectangle 21"/>
          <p:cNvSpPr/>
          <p:nvPr userDrawn="1"/>
        </p:nvSpPr>
        <p:spPr>
          <a:xfrm>
            <a:off x="0" y="6172200"/>
            <a:ext cx="12192000" cy="305660"/>
          </a:xfrm>
          <a:prstGeom prst="rect">
            <a:avLst/>
          </a:prstGeom>
          <a:gradFill>
            <a:gsLst>
              <a:gs pos="0">
                <a:srgbClr val="AE0A0E"/>
              </a:gs>
              <a:gs pos="100000">
                <a:srgbClr val="790909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69629" y="155448"/>
            <a:ext cx="11012771" cy="682752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990B0B"/>
                </a:solidFill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43001"/>
            <a:ext cx="10972800" cy="4572001"/>
          </a:xfrm>
        </p:spPr>
        <p:txBody>
          <a:bodyPr>
            <a:normAutofit/>
          </a:bodyPr>
          <a:lstStyle>
            <a:lvl1pPr marL="118872" indent="0">
              <a:buClr>
                <a:schemeClr val="bg1"/>
              </a:buClr>
              <a:buFontTx/>
              <a:buNone/>
              <a:defRPr sz="20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914400" indent="-457200">
              <a:buClr>
                <a:schemeClr val="bg1"/>
              </a:buClr>
              <a:buFont typeface="Wingdings" pitchFamily="2" charset="2"/>
              <a:buChar char="q"/>
              <a:defRPr sz="18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2pPr>
            <a:lvl3pPr marL="1110996" indent="-342900">
              <a:buClr>
                <a:schemeClr val="bg1"/>
              </a:buClr>
              <a:buFont typeface="Wingdings" pitchFamily="2" charset="2"/>
              <a:buChar char="q"/>
              <a:defRPr sz="16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3pPr>
            <a:lvl4pPr marL="1376172" indent="-342900">
              <a:buClr>
                <a:schemeClr val="bg1"/>
              </a:buClr>
              <a:buFont typeface="Wingdings" pitchFamily="2" charset="2"/>
              <a:buChar char="q"/>
              <a:defRPr sz="1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4pPr>
            <a:lvl5pPr marL="1586484" indent="-342900">
              <a:buClr>
                <a:schemeClr val="bg1"/>
              </a:buClr>
              <a:buFont typeface="Wingdings" pitchFamily="2" charset="2"/>
              <a:buChar char="q"/>
              <a:defRPr sz="1400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2051" name="Picture 3" descr="G:\_prestigio_ID\pptx\launch\logo02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30" y="5860201"/>
            <a:ext cx="879353" cy="864815"/>
          </a:xfrm>
          <a:prstGeom prst="rect">
            <a:avLst/>
          </a:prstGeom>
          <a:noFill/>
          <a:effectLst>
            <a:outerShdw blurRad="38100" dist="254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AutoShape 6"/>
          <p:cNvSpPr>
            <a:spLocks noChangeAspect="1" noChangeArrowheads="1" noTextEdit="1"/>
          </p:cNvSpPr>
          <p:nvPr userDrawn="1"/>
        </p:nvSpPr>
        <p:spPr bwMode="auto">
          <a:xfrm>
            <a:off x="4165600" y="6311900"/>
            <a:ext cx="3862917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25" name="Freeform 8"/>
          <p:cNvSpPr>
            <a:spLocks noEditPoints="1"/>
          </p:cNvSpPr>
          <p:nvPr userDrawn="1"/>
        </p:nvSpPr>
        <p:spPr bwMode="auto">
          <a:xfrm>
            <a:off x="4165600" y="6260755"/>
            <a:ext cx="3862917" cy="128588"/>
          </a:xfrm>
          <a:custGeom>
            <a:avLst/>
            <a:gdLst>
              <a:gd name="T0" fmla="*/ 3 w 16425"/>
              <a:gd name="T1" fmla="*/ 29 h 729"/>
              <a:gd name="T2" fmla="*/ 774 w 16425"/>
              <a:gd name="T3" fmla="*/ 148 h 729"/>
              <a:gd name="T4" fmla="*/ 1044 w 16425"/>
              <a:gd name="T5" fmla="*/ 35 h 729"/>
              <a:gd name="T6" fmla="*/ 1716 w 16425"/>
              <a:gd name="T7" fmla="*/ 18 h 729"/>
              <a:gd name="T8" fmla="*/ 1742 w 16425"/>
              <a:gd name="T9" fmla="*/ 722 h 729"/>
              <a:gd name="T10" fmla="*/ 2196 w 16425"/>
              <a:gd name="T11" fmla="*/ 719 h 729"/>
              <a:gd name="T12" fmla="*/ 2870 w 16425"/>
              <a:gd name="T13" fmla="*/ 35 h 729"/>
              <a:gd name="T14" fmla="*/ 2850 w 16425"/>
              <a:gd name="T15" fmla="*/ 397 h 729"/>
              <a:gd name="T16" fmla="*/ 2865 w 16425"/>
              <a:gd name="T17" fmla="*/ 711 h 729"/>
              <a:gd name="T18" fmla="*/ 4106 w 16425"/>
              <a:gd name="T19" fmla="*/ 16 h 729"/>
              <a:gd name="T20" fmla="*/ 4644 w 16425"/>
              <a:gd name="T21" fmla="*/ 706 h 729"/>
              <a:gd name="T22" fmla="*/ 3862 w 16425"/>
              <a:gd name="T23" fmla="*/ 719 h 729"/>
              <a:gd name="T24" fmla="*/ 4901 w 16425"/>
              <a:gd name="T25" fmla="*/ 13 h 729"/>
              <a:gd name="T26" fmla="*/ 5651 w 16425"/>
              <a:gd name="T27" fmla="*/ 88 h 729"/>
              <a:gd name="T28" fmla="*/ 5661 w 16425"/>
              <a:gd name="T29" fmla="*/ 361 h 729"/>
              <a:gd name="T30" fmla="*/ 5650 w 16425"/>
              <a:gd name="T31" fmla="*/ 719 h 729"/>
              <a:gd name="T32" fmla="*/ 5484 w 16425"/>
              <a:gd name="T33" fmla="*/ 472 h 729"/>
              <a:gd name="T34" fmla="*/ 5486 w 16425"/>
              <a:gd name="T35" fmla="*/ 319 h 729"/>
              <a:gd name="T36" fmla="*/ 5484 w 16425"/>
              <a:gd name="T37" fmla="*/ 156 h 729"/>
              <a:gd name="T38" fmla="*/ 5931 w 16425"/>
              <a:gd name="T39" fmla="*/ 148 h 729"/>
              <a:gd name="T40" fmla="*/ 6702 w 16425"/>
              <a:gd name="T41" fmla="*/ 29 h 729"/>
              <a:gd name="T42" fmla="*/ 8299 w 16425"/>
              <a:gd name="T43" fmla="*/ 529 h 729"/>
              <a:gd name="T44" fmla="*/ 8217 w 16425"/>
              <a:gd name="T45" fmla="*/ 143 h 729"/>
              <a:gd name="T46" fmla="*/ 7726 w 16425"/>
              <a:gd name="T47" fmla="*/ 213 h 729"/>
              <a:gd name="T48" fmla="*/ 7812 w 16425"/>
              <a:gd name="T49" fmla="*/ 586 h 729"/>
              <a:gd name="T50" fmla="*/ 7571 w 16425"/>
              <a:gd name="T51" fmla="*/ 513 h 729"/>
              <a:gd name="T52" fmla="*/ 7625 w 16425"/>
              <a:gd name="T53" fmla="*/ 72 h 729"/>
              <a:gd name="T54" fmla="*/ 8291 w 16425"/>
              <a:gd name="T55" fmla="*/ 9 h 729"/>
              <a:gd name="T56" fmla="*/ 8459 w 16425"/>
              <a:gd name="T57" fmla="*/ 230 h 729"/>
              <a:gd name="T58" fmla="*/ 8384 w 16425"/>
              <a:gd name="T59" fmla="*/ 675 h 729"/>
              <a:gd name="T60" fmla="*/ 7711 w 16425"/>
              <a:gd name="T61" fmla="*/ 712 h 729"/>
              <a:gd name="T62" fmla="*/ 8877 w 16425"/>
              <a:gd name="T63" fmla="*/ 722 h 729"/>
              <a:gd name="T64" fmla="*/ 9423 w 16425"/>
              <a:gd name="T65" fmla="*/ 18 h 729"/>
              <a:gd name="T66" fmla="*/ 9413 w 16425"/>
              <a:gd name="T67" fmla="*/ 312 h 729"/>
              <a:gd name="T68" fmla="*/ 10372 w 16425"/>
              <a:gd name="T69" fmla="*/ 721 h 729"/>
              <a:gd name="T70" fmla="*/ 10499 w 16425"/>
              <a:gd name="T71" fmla="*/ 29 h 729"/>
              <a:gd name="T72" fmla="*/ 11164 w 16425"/>
              <a:gd name="T73" fmla="*/ 686 h 729"/>
              <a:gd name="T74" fmla="*/ 10496 w 16425"/>
              <a:gd name="T75" fmla="*/ 706 h 729"/>
              <a:gd name="T76" fmla="*/ 11507 w 16425"/>
              <a:gd name="T77" fmla="*/ 8 h 729"/>
              <a:gd name="T78" fmla="*/ 11958 w 16425"/>
              <a:gd name="T79" fmla="*/ 518 h 729"/>
              <a:gd name="T80" fmla="*/ 12253 w 16425"/>
              <a:gd name="T81" fmla="*/ 409 h 729"/>
              <a:gd name="T82" fmla="*/ 12512 w 16425"/>
              <a:gd name="T83" fmla="*/ 148 h 729"/>
              <a:gd name="T84" fmla="*/ 13283 w 16425"/>
              <a:gd name="T85" fmla="*/ 29 h 729"/>
              <a:gd name="T86" fmla="*/ 13562 w 16425"/>
              <a:gd name="T87" fmla="*/ 722 h 729"/>
              <a:gd name="T88" fmla="*/ 14218 w 16425"/>
              <a:gd name="T89" fmla="*/ 23 h 729"/>
              <a:gd name="T90" fmla="*/ 14202 w 16425"/>
              <a:gd name="T91" fmla="*/ 319 h 729"/>
              <a:gd name="T92" fmla="*/ 14225 w 16425"/>
              <a:gd name="T93" fmla="*/ 700 h 729"/>
              <a:gd name="T94" fmla="*/ 14509 w 16425"/>
              <a:gd name="T95" fmla="*/ 124 h 729"/>
              <a:gd name="T96" fmla="*/ 14747 w 16425"/>
              <a:gd name="T97" fmla="*/ 0 h 729"/>
              <a:gd name="T98" fmla="*/ 15302 w 16425"/>
              <a:gd name="T99" fmla="*/ 123 h 729"/>
              <a:gd name="T100" fmla="*/ 15166 w 16425"/>
              <a:gd name="T101" fmla="*/ 221 h 729"/>
              <a:gd name="T102" fmla="*/ 14704 w 16425"/>
              <a:gd name="T103" fmla="*/ 146 h 729"/>
              <a:gd name="T104" fmla="*/ 14659 w 16425"/>
              <a:gd name="T105" fmla="*/ 556 h 729"/>
              <a:gd name="T106" fmla="*/ 15111 w 16425"/>
              <a:gd name="T107" fmla="*/ 585 h 729"/>
              <a:gd name="T108" fmla="*/ 15201 w 16425"/>
              <a:gd name="T109" fmla="*/ 436 h 729"/>
              <a:gd name="T110" fmla="*/ 15299 w 16425"/>
              <a:gd name="T111" fmla="*/ 640 h 729"/>
              <a:gd name="T112" fmla="*/ 14730 w 16425"/>
              <a:gd name="T113" fmla="*/ 729 h 729"/>
              <a:gd name="T114" fmla="*/ 14504 w 16425"/>
              <a:gd name="T115" fmla="*/ 593 h 729"/>
              <a:gd name="T116" fmla="*/ 15627 w 16425"/>
              <a:gd name="T117" fmla="*/ 10 h 729"/>
              <a:gd name="T118" fmla="*/ 16390 w 16425"/>
              <a:gd name="T119" fmla="*/ 7 h 729"/>
              <a:gd name="T120" fmla="*/ 16275 w 16425"/>
              <a:gd name="T121" fmla="*/ 706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6425" h="729">
                <a:moveTo>
                  <a:pt x="443" y="722"/>
                </a:moveTo>
                <a:lnTo>
                  <a:pt x="357" y="722"/>
                </a:lnTo>
                <a:lnTo>
                  <a:pt x="350" y="721"/>
                </a:lnTo>
                <a:lnTo>
                  <a:pt x="344" y="719"/>
                </a:lnTo>
                <a:lnTo>
                  <a:pt x="338" y="716"/>
                </a:lnTo>
                <a:lnTo>
                  <a:pt x="333" y="711"/>
                </a:lnTo>
                <a:lnTo>
                  <a:pt x="329" y="706"/>
                </a:lnTo>
                <a:lnTo>
                  <a:pt x="325" y="700"/>
                </a:lnTo>
                <a:lnTo>
                  <a:pt x="323" y="694"/>
                </a:lnTo>
                <a:lnTo>
                  <a:pt x="322" y="686"/>
                </a:lnTo>
                <a:lnTo>
                  <a:pt x="322" y="149"/>
                </a:lnTo>
                <a:lnTo>
                  <a:pt x="35" y="149"/>
                </a:lnTo>
                <a:lnTo>
                  <a:pt x="28" y="148"/>
                </a:lnTo>
                <a:lnTo>
                  <a:pt x="22" y="146"/>
                </a:lnTo>
                <a:lnTo>
                  <a:pt x="15" y="143"/>
                </a:lnTo>
                <a:lnTo>
                  <a:pt x="10" y="139"/>
                </a:lnTo>
                <a:lnTo>
                  <a:pt x="6" y="134"/>
                </a:lnTo>
                <a:lnTo>
                  <a:pt x="3" y="128"/>
                </a:lnTo>
                <a:lnTo>
                  <a:pt x="1" y="120"/>
                </a:lnTo>
                <a:lnTo>
                  <a:pt x="0" y="114"/>
                </a:lnTo>
                <a:lnTo>
                  <a:pt x="0" y="43"/>
                </a:lnTo>
                <a:lnTo>
                  <a:pt x="1" y="35"/>
                </a:lnTo>
                <a:lnTo>
                  <a:pt x="3" y="29"/>
                </a:lnTo>
                <a:lnTo>
                  <a:pt x="6" y="23"/>
                </a:lnTo>
                <a:lnTo>
                  <a:pt x="10" y="18"/>
                </a:lnTo>
                <a:lnTo>
                  <a:pt x="15" y="13"/>
                </a:lnTo>
                <a:lnTo>
                  <a:pt x="22" y="10"/>
                </a:lnTo>
                <a:lnTo>
                  <a:pt x="28" y="8"/>
                </a:lnTo>
                <a:lnTo>
                  <a:pt x="35" y="7"/>
                </a:lnTo>
                <a:lnTo>
                  <a:pt x="767" y="7"/>
                </a:lnTo>
                <a:lnTo>
                  <a:pt x="774" y="8"/>
                </a:lnTo>
                <a:lnTo>
                  <a:pt x="780" y="10"/>
                </a:lnTo>
                <a:lnTo>
                  <a:pt x="786" y="13"/>
                </a:lnTo>
                <a:lnTo>
                  <a:pt x="791" y="18"/>
                </a:lnTo>
                <a:lnTo>
                  <a:pt x="796" y="23"/>
                </a:lnTo>
                <a:lnTo>
                  <a:pt x="799" y="29"/>
                </a:lnTo>
                <a:lnTo>
                  <a:pt x="801" y="35"/>
                </a:lnTo>
                <a:lnTo>
                  <a:pt x="802" y="43"/>
                </a:lnTo>
                <a:lnTo>
                  <a:pt x="802" y="114"/>
                </a:lnTo>
                <a:lnTo>
                  <a:pt x="801" y="120"/>
                </a:lnTo>
                <a:lnTo>
                  <a:pt x="799" y="128"/>
                </a:lnTo>
                <a:lnTo>
                  <a:pt x="796" y="134"/>
                </a:lnTo>
                <a:lnTo>
                  <a:pt x="791" y="139"/>
                </a:lnTo>
                <a:lnTo>
                  <a:pt x="786" y="143"/>
                </a:lnTo>
                <a:lnTo>
                  <a:pt x="780" y="146"/>
                </a:lnTo>
                <a:lnTo>
                  <a:pt x="774" y="148"/>
                </a:lnTo>
                <a:lnTo>
                  <a:pt x="767" y="149"/>
                </a:lnTo>
                <a:lnTo>
                  <a:pt x="478" y="149"/>
                </a:lnTo>
                <a:lnTo>
                  <a:pt x="478" y="686"/>
                </a:lnTo>
                <a:lnTo>
                  <a:pt x="478" y="694"/>
                </a:lnTo>
                <a:lnTo>
                  <a:pt x="476" y="700"/>
                </a:lnTo>
                <a:lnTo>
                  <a:pt x="473" y="706"/>
                </a:lnTo>
                <a:lnTo>
                  <a:pt x="468" y="711"/>
                </a:lnTo>
                <a:lnTo>
                  <a:pt x="463" y="716"/>
                </a:lnTo>
                <a:lnTo>
                  <a:pt x="458" y="719"/>
                </a:lnTo>
                <a:lnTo>
                  <a:pt x="451" y="721"/>
                </a:lnTo>
                <a:lnTo>
                  <a:pt x="443" y="722"/>
                </a:lnTo>
                <a:close/>
                <a:moveTo>
                  <a:pt x="1165" y="722"/>
                </a:moveTo>
                <a:lnTo>
                  <a:pt x="1079" y="722"/>
                </a:lnTo>
                <a:lnTo>
                  <a:pt x="1072" y="721"/>
                </a:lnTo>
                <a:lnTo>
                  <a:pt x="1066" y="719"/>
                </a:lnTo>
                <a:lnTo>
                  <a:pt x="1059" y="716"/>
                </a:lnTo>
                <a:lnTo>
                  <a:pt x="1054" y="711"/>
                </a:lnTo>
                <a:lnTo>
                  <a:pt x="1050" y="706"/>
                </a:lnTo>
                <a:lnTo>
                  <a:pt x="1046" y="700"/>
                </a:lnTo>
                <a:lnTo>
                  <a:pt x="1044" y="694"/>
                </a:lnTo>
                <a:lnTo>
                  <a:pt x="1044" y="686"/>
                </a:lnTo>
                <a:lnTo>
                  <a:pt x="1044" y="43"/>
                </a:lnTo>
                <a:lnTo>
                  <a:pt x="1044" y="35"/>
                </a:lnTo>
                <a:lnTo>
                  <a:pt x="1046" y="29"/>
                </a:lnTo>
                <a:lnTo>
                  <a:pt x="1050" y="23"/>
                </a:lnTo>
                <a:lnTo>
                  <a:pt x="1054" y="18"/>
                </a:lnTo>
                <a:lnTo>
                  <a:pt x="1059" y="13"/>
                </a:lnTo>
                <a:lnTo>
                  <a:pt x="1066" y="10"/>
                </a:lnTo>
                <a:lnTo>
                  <a:pt x="1072" y="8"/>
                </a:lnTo>
                <a:lnTo>
                  <a:pt x="1079" y="7"/>
                </a:lnTo>
                <a:lnTo>
                  <a:pt x="1165" y="7"/>
                </a:lnTo>
                <a:lnTo>
                  <a:pt x="1172" y="8"/>
                </a:lnTo>
                <a:lnTo>
                  <a:pt x="1178" y="10"/>
                </a:lnTo>
                <a:lnTo>
                  <a:pt x="1185" y="13"/>
                </a:lnTo>
                <a:lnTo>
                  <a:pt x="1190" y="18"/>
                </a:lnTo>
                <a:lnTo>
                  <a:pt x="1194" y="23"/>
                </a:lnTo>
                <a:lnTo>
                  <a:pt x="1197" y="29"/>
                </a:lnTo>
                <a:lnTo>
                  <a:pt x="1199" y="35"/>
                </a:lnTo>
                <a:lnTo>
                  <a:pt x="1200" y="43"/>
                </a:lnTo>
                <a:lnTo>
                  <a:pt x="1200" y="284"/>
                </a:lnTo>
                <a:lnTo>
                  <a:pt x="1706" y="284"/>
                </a:lnTo>
                <a:lnTo>
                  <a:pt x="1706" y="43"/>
                </a:lnTo>
                <a:lnTo>
                  <a:pt x="1707" y="35"/>
                </a:lnTo>
                <a:lnTo>
                  <a:pt x="1709" y="29"/>
                </a:lnTo>
                <a:lnTo>
                  <a:pt x="1712" y="23"/>
                </a:lnTo>
                <a:lnTo>
                  <a:pt x="1716" y="18"/>
                </a:lnTo>
                <a:lnTo>
                  <a:pt x="1723" y="13"/>
                </a:lnTo>
                <a:lnTo>
                  <a:pt x="1728" y="10"/>
                </a:lnTo>
                <a:lnTo>
                  <a:pt x="1735" y="8"/>
                </a:lnTo>
                <a:lnTo>
                  <a:pt x="1742" y="7"/>
                </a:lnTo>
                <a:lnTo>
                  <a:pt x="1828" y="7"/>
                </a:lnTo>
                <a:lnTo>
                  <a:pt x="1835" y="8"/>
                </a:lnTo>
                <a:lnTo>
                  <a:pt x="1842" y="10"/>
                </a:lnTo>
                <a:lnTo>
                  <a:pt x="1848" y="13"/>
                </a:lnTo>
                <a:lnTo>
                  <a:pt x="1853" y="18"/>
                </a:lnTo>
                <a:lnTo>
                  <a:pt x="1857" y="23"/>
                </a:lnTo>
                <a:lnTo>
                  <a:pt x="1860" y="29"/>
                </a:lnTo>
                <a:lnTo>
                  <a:pt x="1862" y="35"/>
                </a:lnTo>
                <a:lnTo>
                  <a:pt x="1863" y="43"/>
                </a:lnTo>
                <a:lnTo>
                  <a:pt x="1863" y="686"/>
                </a:lnTo>
                <a:lnTo>
                  <a:pt x="1862" y="694"/>
                </a:lnTo>
                <a:lnTo>
                  <a:pt x="1860" y="700"/>
                </a:lnTo>
                <a:lnTo>
                  <a:pt x="1857" y="706"/>
                </a:lnTo>
                <a:lnTo>
                  <a:pt x="1853" y="711"/>
                </a:lnTo>
                <a:lnTo>
                  <a:pt x="1848" y="716"/>
                </a:lnTo>
                <a:lnTo>
                  <a:pt x="1842" y="719"/>
                </a:lnTo>
                <a:lnTo>
                  <a:pt x="1835" y="721"/>
                </a:lnTo>
                <a:lnTo>
                  <a:pt x="1828" y="722"/>
                </a:lnTo>
                <a:lnTo>
                  <a:pt x="1742" y="722"/>
                </a:lnTo>
                <a:lnTo>
                  <a:pt x="1735" y="721"/>
                </a:lnTo>
                <a:lnTo>
                  <a:pt x="1728" y="719"/>
                </a:lnTo>
                <a:lnTo>
                  <a:pt x="1723" y="716"/>
                </a:lnTo>
                <a:lnTo>
                  <a:pt x="1716" y="711"/>
                </a:lnTo>
                <a:lnTo>
                  <a:pt x="1712" y="706"/>
                </a:lnTo>
                <a:lnTo>
                  <a:pt x="1709" y="700"/>
                </a:lnTo>
                <a:lnTo>
                  <a:pt x="1707" y="694"/>
                </a:lnTo>
                <a:lnTo>
                  <a:pt x="1706" y="686"/>
                </a:lnTo>
                <a:lnTo>
                  <a:pt x="1706" y="425"/>
                </a:lnTo>
                <a:lnTo>
                  <a:pt x="1200" y="425"/>
                </a:lnTo>
                <a:lnTo>
                  <a:pt x="1200" y="686"/>
                </a:lnTo>
                <a:lnTo>
                  <a:pt x="1199" y="694"/>
                </a:lnTo>
                <a:lnTo>
                  <a:pt x="1197" y="700"/>
                </a:lnTo>
                <a:lnTo>
                  <a:pt x="1194" y="706"/>
                </a:lnTo>
                <a:lnTo>
                  <a:pt x="1190" y="711"/>
                </a:lnTo>
                <a:lnTo>
                  <a:pt x="1185" y="716"/>
                </a:lnTo>
                <a:lnTo>
                  <a:pt x="1178" y="719"/>
                </a:lnTo>
                <a:lnTo>
                  <a:pt x="1172" y="721"/>
                </a:lnTo>
                <a:lnTo>
                  <a:pt x="1165" y="722"/>
                </a:lnTo>
                <a:close/>
                <a:moveTo>
                  <a:pt x="2839" y="722"/>
                </a:moveTo>
                <a:lnTo>
                  <a:pt x="2209" y="722"/>
                </a:lnTo>
                <a:lnTo>
                  <a:pt x="2203" y="721"/>
                </a:lnTo>
                <a:lnTo>
                  <a:pt x="2196" y="719"/>
                </a:lnTo>
                <a:lnTo>
                  <a:pt x="2190" y="716"/>
                </a:lnTo>
                <a:lnTo>
                  <a:pt x="2185" y="711"/>
                </a:lnTo>
                <a:lnTo>
                  <a:pt x="2180" y="706"/>
                </a:lnTo>
                <a:lnTo>
                  <a:pt x="2177" y="700"/>
                </a:lnTo>
                <a:lnTo>
                  <a:pt x="2175" y="694"/>
                </a:lnTo>
                <a:lnTo>
                  <a:pt x="2174" y="686"/>
                </a:lnTo>
                <a:lnTo>
                  <a:pt x="2174" y="43"/>
                </a:lnTo>
                <a:lnTo>
                  <a:pt x="2175" y="35"/>
                </a:lnTo>
                <a:lnTo>
                  <a:pt x="2177" y="29"/>
                </a:lnTo>
                <a:lnTo>
                  <a:pt x="2180" y="23"/>
                </a:lnTo>
                <a:lnTo>
                  <a:pt x="2185" y="18"/>
                </a:lnTo>
                <a:lnTo>
                  <a:pt x="2190" y="13"/>
                </a:lnTo>
                <a:lnTo>
                  <a:pt x="2196" y="10"/>
                </a:lnTo>
                <a:lnTo>
                  <a:pt x="2203" y="8"/>
                </a:lnTo>
                <a:lnTo>
                  <a:pt x="2209" y="7"/>
                </a:lnTo>
                <a:lnTo>
                  <a:pt x="2836" y="7"/>
                </a:lnTo>
                <a:lnTo>
                  <a:pt x="2844" y="8"/>
                </a:lnTo>
                <a:lnTo>
                  <a:pt x="2850" y="10"/>
                </a:lnTo>
                <a:lnTo>
                  <a:pt x="2856" y="13"/>
                </a:lnTo>
                <a:lnTo>
                  <a:pt x="2861" y="18"/>
                </a:lnTo>
                <a:lnTo>
                  <a:pt x="2865" y="23"/>
                </a:lnTo>
                <a:lnTo>
                  <a:pt x="2868" y="29"/>
                </a:lnTo>
                <a:lnTo>
                  <a:pt x="2870" y="35"/>
                </a:lnTo>
                <a:lnTo>
                  <a:pt x="2871" y="43"/>
                </a:lnTo>
                <a:lnTo>
                  <a:pt x="2871" y="114"/>
                </a:lnTo>
                <a:lnTo>
                  <a:pt x="2870" y="120"/>
                </a:lnTo>
                <a:lnTo>
                  <a:pt x="2868" y="128"/>
                </a:lnTo>
                <a:lnTo>
                  <a:pt x="2865" y="134"/>
                </a:lnTo>
                <a:lnTo>
                  <a:pt x="2861" y="139"/>
                </a:lnTo>
                <a:lnTo>
                  <a:pt x="2856" y="143"/>
                </a:lnTo>
                <a:lnTo>
                  <a:pt x="2850" y="146"/>
                </a:lnTo>
                <a:lnTo>
                  <a:pt x="2844" y="148"/>
                </a:lnTo>
                <a:lnTo>
                  <a:pt x="2836" y="149"/>
                </a:lnTo>
                <a:lnTo>
                  <a:pt x="2331" y="149"/>
                </a:lnTo>
                <a:lnTo>
                  <a:pt x="2331" y="284"/>
                </a:lnTo>
                <a:lnTo>
                  <a:pt x="2815" y="284"/>
                </a:lnTo>
                <a:lnTo>
                  <a:pt x="2822" y="284"/>
                </a:lnTo>
                <a:lnTo>
                  <a:pt x="2829" y="286"/>
                </a:lnTo>
                <a:lnTo>
                  <a:pt x="2834" y="290"/>
                </a:lnTo>
                <a:lnTo>
                  <a:pt x="2839" y="295"/>
                </a:lnTo>
                <a:lnTo>
                  <a:pt x="2845" y="300"/>
                </a:lnTo>
                <a:lnTo>
                  <a:pt x="2848" y="306"/>
                </a:lnTo>
                <a:lnTo>
                  <a:pt x="2850" y="312"/>
                </a:lnTo>
                <a:lnTo>
                  <a:pt x="2850" y="319"/>
                </a:lnTo>
                <a:lnTo>
                  <a:pt x="2850" y="390"/>
                </a:lnTo>
                <a:lnTo>
                  <a:pt x="2850" y="397"/>
                </a:lnTo>
                <a:lnTo>
                  <a:pt x="2848" y="404"/>
                </a:lnTo>
                <a:lnTo>
                  <a:pt x="2845" y="410"/>
                </a:lnTo>
                <a:lnTo>
                  <a:pt x="2839" y="415"/>
                </a:lnTo>
                <a:lnTo>
                  <a:pt x="2834" y="420"/>
                </a:lnTo>
                <a:lnTo>
                  <a:pt x="2829" y="423"/>
                </a:lnTo>
                <a:lnTo>
                  <a:pt x="2822" y="425"/>
                </a:lnTo>
                <a:lnTo>
                  <a:pt x="2815" y="425"/>
                </a:lnTo>
                <a:lnTo>
                  <a:pt x="2331" y="425"/>
                </a:lnTo>
                <a:lnTo>
                  <a:pt x="2331" y="581"/>
                </a:lnTo>
                <a:lnTo>
                  <a:pt x="2839" y="581"/>
                </a:lnTo>
                <a:lnTo>
                  <a:pt x="2847" y="581"/>
                </a:lnTo>
                <a:lnTo>
                  <a:pt x="2854" y="583"/>
                </a:lnTo>
                <a:lnTo>
                  <a:pt x="2859" y="586"/>
                </a:lnTo>
                <a:lnTo>
                  <a:pt x="2865" y="590"/>
                </a:lnTo>
                <a:lnTo>
                  <a:pt x="2869" y="595"/>
                </a:lnTo>
                <a:lnTo>
                  <a:pt x="2872" y="601"/>
                </a:lnTo>
                <a:lnTo>
                  <a:pt x="2874" y="609"/>
                </a:lnTo>
                <a:lnTo>
                  <a:pt x="2874" y="616"/>
                </a:lnTo>
                <a:lnTo>
                  <a:pt x="2874" y="686"/>
                </a:lnTo>
                <a:lnTo>
                  <a:pt x="2874" y="694"/>
                </a:lnTo>
                <a:lnTo>
                  <a:pt x="2872" y="700"/>
                </a:lnTo>
                <a:lnTo>
                  <a:pt x="2869" y="706"/>
                </a:lnTo>
                <a:lnTo>
                  <a:pt x="2865" y="711"/>
                </a:lnTo>
                <a:lnTo>
                  <a:pt x="2859" y="716"/>
                </a:lnTo>
                <a:lnTo>
                  <a:pt x="2854" y="719"/>
                </a:lnTo>
                <a:lnTo>
                  <a:pt x="2847" y="721"/>
                </a:lnTo>
                <a:lnTo>
                  <a:pt x="2839" y="722"/>
                </a:lnTo>
                <a:close/>
                <a:moveTo>
                  <a:pt x="3848" y="722"/>
                </a:moveTo>
                <a:lnTo>
                  <a:pt x="3750" y="722"/>
                </a:lnTo>
                <a:lnTo>
                  <a:pt x="3750" y="722"/>
                </a:lnTo>
                <a:lnTo>
                  <a:pt x="3745" y="722"/>
                </a:lnTo>
                <a:lnTo>
                  <a:pt x="3741" y="721"/>
                </a:lnTo>
                <a:lnTo>
                  <a:pt x="3737" y="719"/>
                </a:lnTo>
                <a:lnTo>
                  <a:pt x="3732" y="717"/>
                </a:lnTo>
                <a:lnTo>
                  <a:pt x="3726" y="712"/>
                </a:lnTo>
                <a:lnTo>
                  <a:pt x="3721" y="707"/>
                </a:lnTo>
                <a:lnTo>
                  <a:pt x="3718" y="702"/>
                </a:lnTo>
                <a:lnTo>
                  <a:pt x="3716" y="696"/>
                </a:lnTo>
                <a:lnTo>
                  <a:pt x="3715" y="689"/>
                </a:lnTo>
                <a:lnTo>
                  <a:pt x="3715" y="682"/>
                </a:lnTo>
                <a:lnTo>
                  <a:pt x="3717" y="675"/>
                </a:lnTo>
                <a:lnTo>
                  <a:pt x="3719" y="669"/>
                </a:lnTo>
                <a:lnTo>
                  <a:pt x="4098" y="26"/>
                </a:lnTo>
                <a:lnTo>
                  <a:pt x="4100" y="22"/>
                </a:lnTo>
                <a:lnTo>
                  <a:pt x="4103" y="19"/>
                </a:lnTo>
                <a:lnTo>
                  <a:pt x="4106" y="16"/>
                </a:lnTo>
                <a:lnTo>
                  <a:pt x="4110" y="12"/>
                </a:lnTo>
                <a:lnTo>
                  <a:pt x="4114" y="10"/>
                </a:lnTo>
                <a:lnTo>
                  <a:pt x="4119" y="8"/>
                </a:lnTo>
                <a:lnTo>
                  <a:pt x="4124" y="7"/>
                </a:lnTo>
                <a:lnTo>
                  <a:pt x="4129" y="7"/>
                </a:lnTo>
                <a:lnTo>
                  <a:pt x="4237" y="7"/>
                </a:lnTo>
                <a:lnTo>
                  <a:pt x="4237" y="7"/>
                </a:lnTo>
                <a:lnTo>
                  <a:pt x="4241" y="7"/>
                </a:lnTo>
                <a:lnTo>
                  <a:pt x="4245" y="8"/>
                </a:lnTo>
                <a:lnTo>
                  <a:pt x="4249" y="9"/>
                </a:lnTo>
                <a:lnTo>
                  <a:pt x="4253" y="11"/>
                </a:lnTo>
                <a:lnTo>
                  <a:pt x="4257" y="15"/>
                </a:lnTo>
                <a:lnTo>
                  <a:pt x="4260" y="17"/>
                </a:lnTo>
                <a:lnTo>
                  <a:pt x="4263" y="21"/>
                </a:lnTo>
                <a:lnTo>
                  <a:pt x="4266" y="25"/>
                </a:lnTo>
                <a:lnTo>
                  <a:pt x="4644" y="667"/>
                </a:lnTo>
                <a:lnTo>
                  <a:pt x="4647" y="671"/>
                </a:lnTo>
                <a:lnTo>
                  <a:pt x="4648" y="676"/>
                </a:lnTo>
                <a:lnTo>
                  <a:pt x="4650" y="681"/>
                </a:lnTo>
                <a:lnTo>
                  <a:pt x="4650" y="686"/>
                </a:lnTo>
                <a:lnTo>
                  <a:pt x="4649" y="694"/>
                </a:lnTo>
                <a:lnTo>
                  <a:pt x="4647" y="700"/>
                </a:lnTo>
                <a:lnTo>
                  <a:pt x="4644" y="706"/>
                </a:lnTo>
                <a:lnTo>
                  <a:pt x="4640" y="711"/>
                </a:lnTo>
                <a:lnTo>
                  <a:pt x="4635" y="716"/>
                </a:lnTo>
                <a:lnTo>
                  <a:pt x="4629" y="719"/>
                </a:lnTo>
                <a:lnTo>
                  <a:pt x="4623" y="721"/>
                </a:lnTo>
                <a:lnTo>
                  <a:pt x="4615" y="722"/>
                </a:lnTo>
                <a:lnTo>
                  <a:pt x="4518" y="722"/>
                </a:lnTo>
                <a:lnTo>
                  <a:pt x="4518" y="722"/>
                </a:lnTo>
                <a:lnTo>
                  <a:pt x="4513" y="722"/>
                </a:lnTo>
                <a:lnTo>
                  <a:pt x="4509" y="721"/>
                </a:lnTo>
                <a:lnTo>
                  <a:pt x="4505" y="720"/>
                </a:lnTo>
                <a:lnTo>
                  <a:pt x="4500" y="718"/>
                </a:lnTo>
                <a:lnTo>
                  <a:pt x="4496" y="714"/>
                </a:lnTo>
                <a:lnTo>
                  <a:pt x="4493" y="711"/>
                </a:lnTo>
                <a:lnTo>
                  <a:pt x="4490" y="708"/>
                </a:lnTo>
                <a:lnTo>
                  <a:pt x="4487" y="704"/>
                </a:lnTo>
                <a:lnTo>
                  <a:pt x="4418" y="586"/>
                </a:lnTo>
                <a:lnTo>
                  <a:pt x="3947" y="586"/>
                </a:lnTo>
                <a:lnTo>
                  <a:pt x="3879" y="702"/>
                </a:lnTo>
                <a:lnTo>
                  <a:pt x="3876" y="706"/>
                </a:lnTo>
                <a:lnTo>
                  <a:pt x="3874" y="710"/>
                </a:lnTo>
                <a:lnTo>
                  <a:pt x="3870" y="713"/>
                </a:lnTo>
                <a:lnTo>
                  <a:pt x="3866" y="717"/>
                </a:lnTo>
                <a:lnTo>
                  <a:pt x="3862" y="719"/>
                </a:lnTo>
                <a:lnTo>
                  <a:pt x="3858" y="721"/>
                </a:lnTo>
                <a:lnTo>
                  <a:pt x="3853" y="722"/>
                </a:lnTo>
                <a:lnTo>
                  <a:pt x="3848" y="722"/>
                </a:lnTo>
                <a:close/>
                <a:moveTo>
                  <a:pt x="4029" y="444"/>
                </a:moveTo>
                <a:lnTo>
                  <a:pt x="4335" y="444"/>
                </a:lnTo>
                <a:lnTo>
                  <a:pt x="4182" y="183"/>
                </a:lnTo>
                <a:lnTo>
                  <a:pt x="4029" y="444"/>
                </a:lnTo>
                <a:close/>
                <a:moveTo>
                  <a:pt x="5007" y="722"/>
                </a:moveTo>
                <a:lnTo>
                  <a:pt x="4920" y="722"/>
                </a:lnTo>
                <a:lnTo>
                  <a:pt x="4913" y="721"/>
                </a:lnTo>
                <a:lnTo>
                  <a:pt x="4907" y="719"/>
                </a:lnTo>
                <a:lnTo>
                  <a:pt x="4901" y="716"/>
                </a:lnTo>
                <a:lnTo>
                  <a:pt x="4896" y="711"/>
                </a:lnTo>
                <a:lnTo>
                  <a:pt x="4892" y="706"/>
                </a:lnTo>
                <a:lnTo>
                  <a:pt x="4888" y="700"/>
                </a:lnTo>
                <a:lnTo>
                  <a:pt x="4886" y="694"/>
                </a:lnTo>
                <a:lnTo>
                  <a:pt x="4885" y="686"/>
                </a:lnTo>
                <a:lnTo>
                  <a:pt x="4885" y="43"/>
                </a:lnTo>
                <a:lnTo>
                  <a:pt x="4886" y="35"/>
                </a:lnTo>
                <a:lnTo>
                  <a:pt x="4888" y="29"/>
                </a:lnTo>
                <a:lnTo>
                  <a:pt x="4892" y="23"/>
                </a:lnTo>
                <a:lnTo>
                  <a:pt x="4896" y="18"/>
                </a:lnTo>
                <a:lnTo>
                  <a:pt x="4901" y="13"/>
                </a:lnTo>
                <a:lnTo>
                  <a:pt x="4907" y="10"/>
                </a:lnTo>
                <a:lnTo>
                  <a:pt x="4913" y="8"/>
                </a:lnTo>
                <a:lnTo>
                  <a:pt x="4920" y="7"/>
                </a:lnTo>
                <a:lnTo>
                  <a:pt x="5431" y="7"/>
                </a:lnTo>
                <a:lnTo>
                  <a:pt x="5448" y="7"/>
                </a:lnTo>
                <a:lnTo>
                  <a:pt x="5464" y="8"/>
                </a:lnTo>
                <a:lnTo>
                  <a:pt x="5481" y="9"/>
                </a:lnTo>
                <a:lnTo>
                  <a:pt x="5496" y="10"/>
                </a:lnTo>
                <a:lnTo>
                  <a:pt x="5512" y="12"/>
                </a:lnTo>
                <a:lnTo>
                  <a:pt x="5526" y="15"/>
                </a:lnTo>
                <a:lnTo>
                  <a:pt x="5539" y="17"/>
                </a:lnTo>
                <a:lnTo>
                  <a:pt x="5551" y="20"/>
                </a:lnTo>
                <a:lnTo>
                  <a:pt x="5563" y="24"/>
                </a:lnTo>
                <a:lnTo>
                  <a:pt x="5574" y="28"/>
                </a:lnTo>
                <a:lnTo>
                  <a:pt x="5586" y="32"/>
                </a:lnTo>
                <a:lnTo>
                  <a:pt x="5596" y="37"/>
                </a:lnTo>
                <a:lnTo>
                  <a:pt x="5606" y="44"/>
                </a:lnTo>
                <a:lnTo>
                  <a:pt x="5615" y="50"/>
                </a:lnTo>
                <a:lnTo>
                  <a:pt x="5624" y="56"/>
                </a:lnTo>
                <a:lnTo>
                  <a:pt x="5632" y="63"/>
                </a:lnTo>
                <a:lnTo>
                  <a:pt x="5639" y="71"/>
                </a:lnTo>
                <a:lnTo>
                  <a:pt x="5645" y="79"/>
                </a:lnTo>
                <a:lnTo>
                  <a:pt x="5651" y="88"/>
                </a:lnTo>
                <a:lnTo>
                  <a:pt x="5656" y="97"/>
                </a:lnTo>
                <a:lnTo>
                  <a:pt x="5660" y="107"/>
                </a:lnTo>
                <a:lnTo>
                  <a:pt x="5665" y="116"/>
                </a:lnTo>
                <a:lnTo>
                  <a:pt x="5668" y="127"/>
                </a:lnTo>
                <a:lnTo>
                  <a:pt x="5671" y="138"/>
                </a:lnTo>
                <a:lnTo>
                  <a:pt x="5673" y="147"/>
                </a:lnTo>
                <a:lnTo>
                  <a:pt x="5674" y="158"/>
                </a:lnTo>
                <a:lnTo>
                  <a:pt x="5676" y="168"/>
                </a:lnTo>
                <a:lnTo>
                  <a:pt x="5677" y="179"/>
                </a:lnTo>
                <a:lnTo>
                  <a:pt x="5678" y="191"/>
                </a:lnTo>
                <a:lnTo>
                  <a:pt x="5679" y="202"/>
                </a:lnTo>
                <a:lnTo>
                  <a:pt x="5679" y="214"/>
                </a:lnTo>
                <a:lnTo>
                  <a:pt x="5679" y="225"/>
                </a:lnTo>
                <a:lnTo>
                  <a:pt x="5679" y="277"/>
                </a:lnTo>
                <a:lnTo>
                  <a:pt x="5679" y="286"/>
                </a:lnTo>
                <a:lnTo>
                  <a:pt x="5678" y="296"/>
                </a:lnTo>
                <a:lnTo>
                  <a:pt x="5678" y="305"/>
                </a:lnTo>
                <a:lnTo>
                  <a:pt x="5676" y="314"/>
                </a:lnTo>
                <a:lnTo>
                  <a:pt x="5675" y="323"/>
                </a:lnTo>
                <a:lnTo>
                  <a:pt x="5673" y="331"/>
                </a:lnTo>
                <a:lnTo>
                  <a:pt x="5671" y="339"/>
                </a:lnTo>
                <a:lnTo>
                  <a:pt x="5668" y="346"/>
                </a:lnTo>
                <a:lnTo>
                  <a:pt x="5661" y="361"/>
                </a:lnTo>
                <a:lnTo>
                  <a:pt x="5653" y="374"/>
                </a:lnTo>
                <a:lnTo>
                  <a:pt x="5644" y="386"/>
                </a:lnTo>
                <a:lnTo>
                  <a:pt x="5633" y="397"/>
                </a:lnTo>
                <a:lnTo>
                  <a:pt x="5633" y="397"/>
                </a:lnTo>
                <a:lnTo>
                  <a:pt x="5629" y="401"/>
                </a:lnTo>
                <a:lnTo>
                  <a:pt x="5624" y="404"/>
                </a:lnTo>
                <a:lnTo>
                  <a:pt x="5634" y="414"/>
                </a:lnTo>
                <a:lnTo>
                  <a:pt x="5642" y="424"/>
                </a:lnTo>
                <a:lnTo>
                  <a:pt x="5650" y="436"/>
                </a:lnTo>
                <a:lnTo>
                  <a:pt x="5656" y="447"/>
                </a:lnTo>
                <a:lnTo>
                  <a:pt x="5661" y="459"/>
                </a:lnTo>
                <a:lnTo>
                  <a:pt x="5665" y="472"/>
                </a:lnTo>
                <a:lnTo>
                  <a:pt x="5668" y="484"/>
                </a:lnTo>
                <a:lnTo>
                  <a:pt x="5670" y="497"/>
                </a:lnTo>
                <a:lnTo>
                  <a:pt x="5671" y="509"/>
                </a:lnTo>
                <a:lnTo>
                  <a:pt x="5671" y="522"/>
                </a:lnTo>
                <a:lnTo>
                  <a:pt x="5671" y="686"/>
                </a:lnTo>
                <a:lnTo>
                  <a:pt x="5671" y="694"/>
                </a:lnTo>
                <a:lnTo>
                  <a:pt x="5669" y="700"/>
                </a:lnTo>
                <a:lnTo>
                  <a:pt x="5666" y="706"/>
                </a:lnTo>
                <a:lnTo>
                  <a:pt x="5660" y="711"/>
                </a:lnTo>
                <a:lnTo>
                  <a:pt x="5655" y="716"/>
                </a:lnTo>
                <a:lnTo>
                  <a:pt x="5650" y="719"/>
                </a:lnTo>
                <a:lnTo>
                  <a:pt x="5643" y="721"/>
                </a:lnTo>
                <a:lnTo>
                  <a:pt x="5636" y="722"/>
                </a:lnTo>
                <a:lnTo>
                  <a:pt x="5555" y="722"/>
                </a:lnTo>
                <a:lnTo>
                  <a:pt x="5549" y="721"/>
                </a:lnTo>
                <a:lnTo>
                  <a:pt x="5541" y="719"/>
                </a:lnTo>
                <a:lnTo>
                  <a:pt x="5535" y="716"/>
                </a:lnTo>
                <a:lnTo>
                  <a:pt x="5530" y="711"/>
                </a:lnTo>
                <a:lnTo>
                  <a:pt x="5526" y="706"/>
                </a:lnTo>
                <a:lnTo>
                  <a:pt x="5523" y="700"/>
                </a:lnTo>
                <a:lnTo>
                  <a:pt x="5521" y="694"/>
                </a:lnTo>
                <a:lnTo>
                  <a:pt x="5520" y="686"/>
                </a:lnTo>
                <a:lnTo>
                  <a:pt x="5520" y="545"/>
                </a:lnTo>
                <a:lnTo>
                  <a:pt x="5520" y="530"/>
                </a:lnTo>
                <a:lnTo>
                  <a:pt x="5519" y="516"/>
                </a:lnTo>
                <a:lnTo>
                  <a:pt x="5517" y="506"/>
                </a:lnTo>
                <a:lnTo>
                  <a:pt x="5514" y="498"/>
                </a:lnTo>
                <a:lnTo>
                  <a:pt x="5511" y="492"/>
                </a:lnTo>
                <a:lnTo>
                  <a:pt x="5508" y="486"/>
                </a:lnTo>
                <a:lnTo>
                  <a:pt x="5504" y="482"/>
                </a:lnTo>
                <a:lnTo>
                  <a:pt x="5501" y="479"/>
                </a:lnTo>
                <a:lnTo>
                  <a:pt x="5496" y="477"/>
                </a:lnTo>
                <a:lnTo>
                  <a:pt x="5491" y="474"/>
                </a:lnTo>
                <a:lnTo>
                  <a:pt x="5484" y="472"/>
                </a:lnTo>
                <a:lnTo>
                  <a:pt x="5476" y="471"/>
                </a:lnTo>
                <a:lnTo>
                  <a:pt x="5465" y="469"/>
                </a:lnTo>
                <a:lnTo>
                  <a:pt x="5453" y="468"/>
                </a:lnTo>
                <a:lnTo>
                  <a:pt x="5441" y="468"/>
                </a:lnTo>
                <a:lnTo>
                  <a:pt x="5428" y="468"/>
                </a:lnTo>
                <a:lnTo>
                  <a:pt x="5041" y="468"/>
                </a:lnTo>
                <a:lnTo>
                  <a:pt x="5041" y="686"/>
                </a:lnTo>
                <a:lnTo>
                  <a:pt x="5041" y="694"/>
                </a:lnTo>
                <a:lnTo>
                  <a:pt x="5039" y="700"/>
                </a:lnTo>
                <a:lnTo>
                  <a:pt x="5035" y="706"/>
                </a:lnTo>
                <a:lnTo>
                  <a:pt x="5031" y="711"/>
                </a:lnTo>
                <a:lnTo>
                  <a:pt x="5026" y="716"/>
                </a:lnTo>
                <a:lnTo>
                  <a:pt x="5020" y="719"/>
                </a:lnTo>
                <a:lnTo>
                  <a:pt x="5014" y="721"/>
                </a:lnTo>
                <a:lnTo>
                  <a:pt x="5007" y="722"/>
                </a:lnTo>
                <a:close/>
                <a:moveTo>
                  <a:pt x="5041" y="149"/>
                </a:moveTo>
                <a:lnTo>
                  <a:pt x="5041" y="326"/>
                </a:lnTo>
                <a:lnTo>
                  <a:pt x="5421" y="326"/>
                </a:lnTo>
                <a:lnTo>
                  <a:pt x="5437" y="326"/>
                </a:lnTo>
                <a:lnTo>
                  <a:pt x="5452" y="325"/>
                </a:lnTo>
                <a:lnTo>
                  <a:pt x="5464" y="324"/>
                </a:lnTo>
                <a:lnTo>
                  <a:pt x="5477" y="321"/>
                </a:lnTo>
                <a:lnTo>
                  <a:pt x="5486" y="319"/>
                </a:lnTo>
                <a:lnTo>
                  <a:pt x="5494" y="316"/>
                </a:lnTo>
                <a:lnTo>
                  <a:pt x="5500" y="313"/>
                </a:lnTo>
                <a:lnTo>
                  <a:pt x="5506" y="310"/>
                </a:lnTo>
                <a:lnTo>
                  <a:pt x="5511" y="307"/>
                </a:lnTo>
                <a:lnTo>
                  <a:pt x="5514" y="304"/>
                </a:lnTo>
                <a:lnTo>
                  <a:pt x="5517" y="299"/>
                </a:lnTo>
                <a:lnTo>
                  <a:pt x="5519" y="295"/>
                </a:lnTo>
                <a:lnTo>
                  <a:pt x="5521" y="288"/>
                </a:lnTo>
                <a:lnTo>
                  <a:pt x="5522" y="282"/>
                </a:lnTo>
                <a:lnTo>
                  <a:pt x="5523" y="275"/>
                </a:lnTo>
                <a:lnTo>
                  <a:pt x="5523" y="268"/>
                </a:lnTo>
                <a:lnTo>
                  <a:pt x="5523" y="208"/>
                </a:lnTo>
                <a:lnTo>
                  <a:pt x="5523" y="198"/>
                </a:lnTo>
                <a:lnTo>
                  <a:pt x="5522" y="190"/>
                </a:lnTo>
                <a:lnTo>
                  <a:pt x="5520" y="183"/>
                </a:lnTo>
                <a:lnTo>
                  <a:pt x="5519" y="176"/>
                </a:lnTo>
                <a:lnTo>
                  <a:pt x="5517" y="173"/>
                </a:lnTo>
                <a:lnTo>
                  <a:pt x="5515" y="170"/>
                </a:lnTo>
                <a:lnTo>
                  <a:pt x="5512" y="167"/>
                </a:lnTo>
                <a:lnTo>
                  <a:pt x="5509" y="165"/>
                </a:lnTo>
                <a:lnTo>
                  <a:pt x="5502" y="162"/>
                </a:lnTo>
                <a:lnTo>
                  <a:pt x="5494" y="159"/>
                </a:lnTo>
                <a:lnTo>
                  <a:pt x="5484" y="156"/>
                </a:lnTo>
                <a:lnTo>
                  <a:pt x="5473" y="153"/>
                </a:lnTo>
                <a:lnTo>
                  <a:pt x="5465" y="152"/>
                </a:lnTo>
                <a:lnTo>
                  <a:pt x="5458" y="151"/>
                </a:lnTo>
                <a:lnTo>
                  <a:pt x="5450" y="150"/>
                </a:lnTo>
                <a:lnTo>
                  <a:pt x="5441" y="150"/>
                </a:lnTo>
                <a:lnTo>
                  <a:pt x="5433" y="149"/>
                </a:lnTo>
                <a:lnTo>
                  <a:pt x="5422" y="149"/>
                </a:lnTo>
                <a:lnTo>
                  <a:pt x="5411" y="149"/>
                </a:lnTo>
                <a:lnTo>
                  <a:pt x="5400" y="149"/>
                </a:lnTo>
                <a:lnTo>
                  <a:pt x="5041" y="149"/>
                </a:lnTo>
                <a:close/>
                <a:moveTo>
                  <a:pt x="6347" y="722"/>
                </a:moveTo>
                <a:lnTo>
                  <a:pt x="6261" y="722"/>
                </a:lnTo>
                <a:lnTo>
                  <a:pt x="6254" y="721"/>
                </a:lnTo>
                <a:lnTo>
                  <a:pt x="6248" y="719"/>
                </a:lnTo>
                <a:lnTo>
                  <a:pt x="6242" y="716"/>
                </a:lnTo>
                <a:lnTo>
                  <a:pt x="6236" y="711"/>
                </a:lnTo>
                <a:lnTo>
                  <a:pt x="6232" y="706"/>
                </a:lnTo>
                <a:lnTo>
                  <a:pt x="6229" y="700"/>
                </a:lnTo>
                <a:lnTo>
                  <a:pt x="6227" y="694"/>
                </a:lnTo>
                <a:lnTo>
                  <a:pt x="6226" y="686"/>
                </a:lnTo>
                <a:lnTo>
                  <a:pt x="6226" y="149"/>
                </a:lnTo>
                <a:lnTo>
                  <a:pt x="5939" y="149"/>
                </a:lnTo>
                <a:lnTo>
                  <a:pt x="5931" y="148"/>
                </a:lnTo>
                <a:lnTo>
                  <a:pt x="5925" y="146"/>
                </a:lnTo>
                <a:lnTo>
                  <a:pt x="5919" y="143"/>
                </a:lnTo>
                <a:lnTo>
                  <a:pt x="5914" y="139"/>
                </a:lnTo>
                <a:lnTo>
                  <a:pt x="5910" y="134"/>
                </a:lnTo>
                <a:lnTo>
                  <a:pt x="5907" y="128"/>
                </a:lnTo>
                <a:lnTo>
                  <a:pt x="5905" y="120"/>
                </a:lnTo>
                <a:lnTo>
                  <a:pt x="5904" y="114"/>
                </a:lnTo>
                <a:lnTo>
                  <a:pt x="5904" y="43"/>
                </a:lnTo>
                <a:lnTo>
                  <a:pt x="5905" y="35"/>
                </a:lnTo>
                <a:lnTo>
                  <a:pt x="5907" y="29"/>
                </a:lnTo>
                <a:lnTo>
                  <a:pt x="5910" y="23"/>
                </a:lnTo>
                <a:lnTo>
                  <a:pt x="5914" y="18"/>
                </a:lnTo>
                <a:lnTo>
                  <a:pt x="5919" y="13"/>
                </a:lnTo>
                <a:lnTo>
                  <a:pt x="5925" y="10"/>
                </a:lnTo>
                <a:lnTo>
                  <a:pt x="5931" y="8"/>
                </a:lnTo>
                <a:lnTo>
                  <a:pt x="5939" y="7"/>
                </a:lnTo>
                <a:lnTo>
                  <a:pt x="6671" y="7"/>
                </a:lnTo>
                <a:lnTo>
                  <a:pt x="6678" y="8"/>
                </a:lnTo>
                <a:lnTo>
                  <a:pt x="6684" y="10"/>
                </a:lnTo>
                <a:lnTo>
                  <a:pt x="6690" y="13"/>
                </a:lnTo>
                <a:lnTo>
                  <a:pt x="6695" y="18"/>
                </a:lnTo>
                <a:lnTo>
                  <a:pt x="6699" y="23"/>
                </a:lnTo>
                <a:lnTo>
                  <a:pt x="6702" y="29"/>
                </a:lnTo>
                <a:lnTo>
                  <a:pt x="6704" y="35"/>
                </a:lnTo>
                <a:lnTo>
                  <a:pt x="6706" y="43"/>
                </a:lnTo>
                <a:lnTo>
                  <a:pt x="6706" y="114"/>
                </a:lnTo>
                <a:lnTo>
                  <a:pt x="6704" y="120"/>
                </a:lnTo>
                <a:lnTo>
                  <a:pt x="6702" y="128"/>
                </a:lnTo>
                <a:lnTo>
                  <a:pt x="6699" y="134"/>
                </a:lnTo>
                <a:lnTo>
                  <a:pt x="6695" y="139"/>
                </a:lnTo>
                <a:lnTo>
                  <a:pt x="6690" y="143"/>
                </a:lnTo>
                <a:lnTo>
                  <a:pt x="6684" y="146"/>
                </a:lnTo>
                <a:lnTo>
                  <a:pt x="6678" y="148"/>
                </a:lnTo>
                <a:lnTo>
                  <a:pt x="6671" y="149"/>
                </a:lnTo>
                <a:lnTo>
                  <a:pt x="6382" y="149"/>
                </a:lnTo>
                <a:lnTo>
                  <a:pt x="6382" y="686"/>
                </a:lnTo>
                <a:lnTo>
                  <a:pt x="6382" y="694"/>
                </a:lnTo>
                <a:lnTo>
                  <a:pt x="6380" y="700"/>
                </a:lnTo>
                <a:lnTo>
                  <a:pt x="6377" y="706"/>
                </a:lnTo>
                <a:lnTo>
                  <a:pt x="6372" y="711"/>
                </a:lnTo>
                <a:lnTo>
                  <a:pt x="6367" y="716"/>
                </a:lnTo>
                <a:lnTo>
                  <a:pt x="6362" y="719"/>
                </a:lnTo>
                <a:lnTo>
                  <a:pt x="6354" y="721"/>
                </a:lnTo>
                <a:lnTo>
                  <a:pt x="6347" y="722"/>
                </a:lnTo>
                <a:close/>
                <a:moveTo>
                  <a:pt x="8296" y="539"/>
                </a:moveTo>
                <a:lnTo>
                  <a:pt x="8299" y="529"/>
                </a:lnTo>
                <a:lnTo>
                  <a:pt x="8302" y="516"/>
                </a:lnTo>
                <a:lnTo>
                  <a:pt x="8304" y="502"/>
                </a:lnTo>
                <a:lnTo>
                  <a:pt x="8304" y="485"/>
                </a:lnTo>
                <a:lnTo>
                  <a:pt x="8304" y="244"/>
                </a:lnTo>
                <a:lnTo>
                  <a:pt x="8304" y="234"/>
                </a:lnTo>
                <a:lnTo>
                  <a:pt x="8304" y="226"/>
                </a:lnTo>
                <a:lnTo>
                  <a:pt x="8303" y="219"/>
                </a:lnTo>
                <a:lnTo>
                  <a:pt x="8302" y="212"/>
                </a:lnTo>
                <a:lnTo>
                  <a:pt x="8299" y="200"/>
                </a:lnTo>
                <a:lnTo>
                  <a:pt x="8296" y="191"/>
                </a:lnTo>
                <a:lnTo>
                  <a:pt x="8296" y="190"/>
                </a:lnTo>
                <a:lnTo>
                  <a:pt x="8292" y="181"/>
                </a:lnTo>
                <a:lnTo>
                  <a:pt x="8286" y="174"/>
                </a:lnTo>
                <a:lnTo>
                  <a:pt x="8281" y="167"/>
                </a:lnTo>
                <a:lnTo>
                  <a:pt x="8275" y="162"/>
                </a:lnTo>
                <a:lnTo>
                  <a:pt x="8274" y="162"/>
                </a:lnTo>
                <a:lnTo>
                  <a:pt x="8267" y="157"/>
                </a:lnTo>
                <a:lnTo>
                  <a:pt x="8259" y="152"/>
                </a:lnTo>
                <a:lnTo>
                  <a:pt x="8250" y="149"/>
                </a:lnTo>
                <a:lnTo>
                  <a:pt x="8240" y="146"/>
                </a:lnTo>
                <a:lnTo>
                  <a:pt x="8229" y="144"/>
                </a:lnTo>
                <a:lnTo>
                  <a:pt x="8217" y="143"/>
                </a:lnTo>
                <a:lnTo>
                  <a:pt x="8217" y="143"/>
                </a:lnTo>
                <a:lnTo>
                  <a:pt x="8217" y="143"/>
                </a:lnTo>
                <a:lnTo>
                  <a:pt x="8216" y="143"/>
                </a:lnTo>
                <a:lnTo>
                  <a:pt x="8203" y="142"/>
                </a:lnTo>
                <a:lnTo>
                  <a:pt x="8189" y="142"/>
                </a:lnTo>
                <a:lnTo>
                  <a:pt x="7839" y="142"/>
                </a:lnTo>
                <a:lnTo>
                  <a:pt x="7825" y="142"/>
                </a:lnTo>
                <a:lnTo>
                  <a:pt x="7812" y="143"/>
                </a:lnTo>
                <a:lnTo>
                  <a:pt x="7812" y="143"/>
                </a:lnTo>
                <a:lnTo>
                  <a:pt x="7812" y="143"/>
                </a:lnTo>
                <a:lnTo>
                  <a:pt x="7800" y="144"/>
                </a:lnTo>
                <a:lnTo>
                  <a:pt x="7789" y="146"/>
                </a:lnTo>
                <a:lnTo>
                  <a:pt x="7778" y="149"/>
                </a:lnTo>
                <a:lnTo>
                  <a:pt x="7769" y="152"/>
                </a:lnTo>
                <a:lnTo>
                  <a:pt x="7762" y="157"/>
                </a:lnTo>
                <a:lnTo>
                  <a:pt x="7754" y="162"/>
                </a:lnTo>
                <a:lnTo>
                  <a:pt x="7754" y="162"/>
                </a:lnTo>
                <a:lnTo>
                  <a:pt x="7747" y="167"/>
                </a:lnTo>
                <a:lnTo>
                  <a:pt x="7742" y="173"/>
                </a:lnTo>
                <a:lnTo>
                  <a:pt x="7737" y="180"/>
                </a:lnTo>
                <a:lnTo>
                  <a:pt x="7733" y="190"/>
                </a:lnTo>
                <a:lnTo>
                  <a:pt x="7733" y="190"/>
                </a:lnTo>
                <a:lnTo>
                  <a:pt x="7729" y="200"/>
                </a:lnTo>
                <a:lnTo>
                  <a:pt x="7726" y="213"/>
                </a:lnTo>
                <a:lnTo>
                  <a:pt x="7725" y="227"/>
                </a:lnTo>
                <a:lnTo>
                  <a:pt x="7724" y="244"/>
                </a:lnTo>
                <a:lnTo>
                  <a:pt x="7724" y="485"/>
                </a:lnTo>
                <a:lnTo>
                  <a:pt x="7724" y="495"/>
                </a:lnTo>
                <a:lnTo>
                  <a:pt x="7725" y="503"/>
                </a:lnTo>
                <a:lnTo>
                  <a:pt x="7726" y="510"/>
                </a:lnTo>
                <a:lnTo>
                  <a:pt x="7727" y="517"/>
                </a:lnTo>
                <a:lnTo>
                  <a:pt x="7729" y="530"/>
                </a:lnTo>
                <a:lnTo>
                  <a:pt x="7733" y="539"/>
                </a:lnTo>
                <a:lnTo>
                  <a:pt x="7737" y="549"/>
                </a:lnTo>
                <a:lnTo>
                  <a:pt x="7742" y="556"/>
                </a:lnTo>
                <a:lnTo>
                  <a:pt x="7742" y="556"/>
                </a:lnTo>
                <a:lnTo>
                  <a:pt x="7742" y="557"/>
                </a:lnTo>
                <a:lnTo>
                  <a:pt x="7748" y="562"/>
                </a:lnTo>
                <a:lnTo>
                  <a:pt x="7754" y="567"/>
                </a:lnTo>
                <a:lnTo>
                  <a:pt x="7754" y="567"/>
                </a:lnTo>
                <a:lnTo>
                  <a:pt x="7754" y="567"/>
                </a:lnTo>
                <a:lnTo>
                  <a:pt x="7762" y="572"/>
                </a:lnTo>
                <a:lnTo>
                  <a:pt x="7769" y="577"/>
                </a:lnTo>
                <a:lnTo>
                  <a:pt x="7778" y="580"/>
                </a:lnTo>
                <a:lnTo>
                  <a:pt x="7789" y="583"/>
                </a:lnTo>
                <a:lnTo>
                  <a:pt x="7800" y="585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12" y="586"/>
                </a:lnTo>
                <a:lnTo>
                  <a:pt x="7825" y="587"/>
                </a:lnTo>
                <a:lnTo>
                  <a:pt x="7839" y="587"/>
                </a:lnTo>
                <a:lnTo>
                  <a:pt x="8189" y="587"/>
                </a:lnTo>
                <a:lnTo>
                  <a:pt x="8203" y="587"/>
                </a:lnTo>
                <a:lnTo>
                  <a:pt x="8216" y="586"/>
                </a:lnTo>
                <a:lnTo>
                  <a:pt x="8216" y="586"/>
                </a:lnTo>
                <a:lnTo>
                  <a:pt x="8228" y="585"/>
                </a:lnTo>
                <a:lnTo>
                  <a:pt x="8240" y="583"/>
                </a:lnTo>
                <a:lnTo>
                  <a:pt x="8250" y="580"/>
                </a:lnTo>
                <a:lnTo>
                  <a:pt x="8259" y="577"/>
                </a:lnTo>
                <a:lnTo>
                  <a:pt x="8267" y="572"/>
                </a:lnTo>
                <a:lnTo>
                  <a:pt x="8273" y="568"/>
                </a:lnTo>
                <a:lnTo>
                  <a:pt x="8274" y="567"/>
                </a:lnTo>
                <a:lnTo>
                  <a:pt x="8279" y="563"/>
                </a:lnTo>
                <a:lnTo>
                  <a:pt x="8284" y="558"/>
                </a:lnTo>
                <a:lnTo>
                  <a:pt x="8285" y="556"/>
                </a:lnTo>
                <a:lnTo>
                  <a:pt x="8291" y="549"/>
                </a:lnTo>
                <a:lnTo>
                  <a:pt x="8296" y="539"/>
                </a:lnTo>
                <a:lnTo>
                  <a:pt x="8296" y="539"/>
                </a:lnTo>
                <a:close/>
                <a:moveTo>
                  <a:pt x="7571" y="513"/>
                </a:moveTo>
                <a:lnTo>
                  <a:pt x="7570" y="499"/>
                </a:lnTo>
                <a:lnTo>
                  <a:pt x="7569" y="483"/>
                </a:lnTo>
                <a:lnTo>
                  <a:pt x="7568" y="469"/>
                </a:lnTo>
                <a:lnTo>
                  <a:pt x="7568" y="452"/>
                </a:lnTo>
                <a:lnTo>
                  <a:pt x="7568" y="277"/>
                </a:lnTo>
                <a:lnTo>
                  <a:pt x="7568" y="260"/>
                </a:lnTo>
                <a:lnTo>
                  <a:pt x="7569" y="246"/>
                </a:lnTo>
                <a:lnTo>
                  <a:pt x="7570" y="230"/>
                </a:lnTo>
                <a:lnTo>
                  <a:pt x="7571" y="216"/>
                </a:lnTo>
                <a:lnTo>
                  <a:pt x="7573" y="201"/>
                </a:lnTo>
                <a:lnTo>
                  <a:pt x="7575" y="188"/>
                </a:lnTo>
                <a:lnTo>
                  <a:pt x="7577" y="174"/>
                </a:lnTo>
                <a:lnTo>
                  <a:pt x="7580" y="162"/>
                </a:lnTo>
                <a:lnTo>
                  <a:pt x="7583" y="148"/>
                </a:lnTo>
                <a:lnTo>
                  <a:pt x="7588" y="136"/>
                </a:lnTo>
                <a:lnTo>
                  <a:pt x="7592" y="124"/>
                </a:lnTo>
                <a:lnTo>
                  <a:pt x="7598" y="112"/>
                </a:lnTo>
                <a:lnTo>
                  <a:pt x="7604" y="102"/>
                </a:lnTo>
                <a:lnTo>
                  <a:pt x="7610" y="91"/>
                </a:lnTo>
                <a:lnTo>
                  <a:pt x="7617" y="81"/>
                </a:lnTo>
                <a:lnTo>
                  <a:pt x="7625" y="72"/>
                </a:lnTo>
                <a:lnTo>
                  <a:pt x="7625" y="72"/>
                </a:lnTo>
                <a:lnTo>
                  <a:pt x="7625" y="72"/>
                </a:lnTo>
                <a:lnTo>
                  <a:pt x="7634" y="62"/>
                </a:lnTo>
                <a:lnTo>
                  <a:pt x="7643" y="54"/>
                </a:lnTo>
                <a:lnTo>
                  <a:pt x="7653" y="46"/>
                </a:lnTo>
                <a:lnTo>
                  <a:pt x="7663" y="38"/>
                </a:lnTo>
                <a:lnTo>
                  <a:pt x="7675" y="32"/>
                </a:lnTo>
                <a:lnTo>
                  <a:pt x="7686" y="27"/>
                </a:lnTo>
                <a:lnTo>
                  <a:pt x="7698" y="22"/>
                </a:lnTo>
                <a:lnTo>
                  <a:pt x="7711" y="17"/>
                </a:lnTo>
                <a:lnTo>
                  <a:pt x="7723" y="12"/>
                </a:lnTo>
                <a:lnTo>
                  <a:pt x="7736" y="9"/>
                </a:lnTo>
                <a:lnTo>
                  <a:pt x="7751" y="6"/>
                </a:lnTo>
                <a:lnTo>
                  <a:pt x="7765" y="4"/>
                </a:lnTo>
                <a:lnTo>
                  <a:pt x="7780" y="2"/>
                </a:lnTo>
                <a:lnTo>
                  <a:pt x="7797" y="1"/>
                </a:lnTo>
                <a:lnTo>
                  <a:pt x="7813" y="0"/>
                </a:lnTo>
                <a:lnTo>
                  <a:pt x="7831" y="0"/>
                </a:lnTo>
                <a:lnTo>
                  <a:pt x="8198" y="0"/>
                </a:lnTo>
                <a:lnTo>
                  <a:pt x="8215" y="0"/>
                </a:lnTo>
                <a:lnTo>
                  <a:pt x="8231" y="1"/>
                </a:lnTo>
                <a:lnTo>
                  <a:pt x="8246" y="2"/>
                </a:lnTo>
                <a:lnTo>
                  <a:pt x="8262" y="4"/>
                </a:lnTo>
                <a:lnTo>
                  <a:pt x="8276" y="6"/>
                </a:lnTo>
                <a:lnTo>
                  <a:pt x="8291" y="9"/>
                </a:lnTo>
                <a:lnTo>
                  <a:pt x="8304" y="12"/>
                </a:lnTo>
                <a:lnTo>
                  <a:pt x="8317" y="17"/>
                </a:lnTo>
                <a:lnTo>
                  <a:pt x="8330" y="22"/>
                </a:lnTo>
                <a:lnTo>
                  <a:pt x="8342" y="27"/>
                </a:lnTo>
                <a:lnTo>
                  <a:pt x="8353" y="32"/>
                </a:lnTo>
                <a:lnTo>
                  <a:pt x="8364" y="38"/>
                </a:lnTo>
                <a:lnTo>
                  <a:pt x="8375" y="46"/>
                </a:lnTo>
                <a:lnTo>
                  <a:pt x="8384" y="54"/>
                </a:lnTo>
                <a:lnTo>
                  <a:pt x="8393" y="62"/>
                </a:lnTo>
                <a:lnTo>
                  <a:pt x="8402" y="72"/>
                </a:lnTo>
                <a:lnTo>
                  <a:pt x="8410" y="81"/>
                </a:lnTo>
                <a:lnTo>
                  <a:pt x="8417" y="91"/>
                </a:lnTo>
                <a:lnTo>
                  <a:pt x="8424" y="102"/>
                </a:lnTo>
                <a:lnTo>
                  <a:pt x="8429" y="112"/>
                </a:lnTo>
                <a:lnTo>
                  <a:pt x="8435" y="123"/>
                </a:lnTo>
                <a:lnTo>
                  <a:pt x="8439" y="136"/>
                </a:lnTo>
                <a:lnTo>
                  <a:pt x="8443" y="148"/>
                </a:lnTo>
                <a:lnTo>
                  <a:pt x="8448" y="162"/>
                </a:lnTo>
                <a:lnTo>
                  <a:pt x="8451" y="174"/>
                </a:lnTo>
                <a:lnTo>
                  <a:pt x="8453" y="188"/>
                </a:lnTo>
                <a:lnTo>
                  <a:pt x="8456" y="201"/>
                </a:lnTo>
                <a:lnTo>
                  <a:pt x="8457" y="216"/>
                </a:lnTo>
                <a:lnTo>
                  <a:pt x="8459" y="230"/>
                </a:lnTo>
                <a:lnTo>
                  <a:pt x="8460" y="245"/>
                </a:lnTo>
                <a:lnTo>
                  <a:pt x="8460" y="260"/>
                </a:lnTo>
                <a:lnTo>
                  <a:pt x="8460" y="277"/>
                </a:lnTo>
                <a:lnTo>
                  <a:pt x="8460" y="452"/>
                </a:lnTo>
                <a:lnTo>
                  <a:pt x="8460" y="469"/>
                </a:lnTo>
                <a:lnTo>
                  <a:pt x="8460" y="484"/>
                </a:lnTo>
                <a:lnTo>
                  <a:pt x="8459" y="499"/>
                </a:lnTo>
                <a:lnTo>
                  <a:pt x="8457" y="513"/>
                </a:lnTo>
                <a:lnTo>
                  <a:pt x="8456" y="528"/>
                </a:lnTo>
                <a:lnTo>
                  <a:pt x="8453" y="541"/>
                </a:lnTo>
                <a:lnTo>
                  <a:pt x="8451" y="555"/>
                </a:lnTo>
                <a:lnTo>
                  <a:pt x="8448" y="567"/>
                </a:lnTo>
                <a:lnTo>
                  <a:pt x="8445" y="581"/>
                </a:lnTo>
                <a:lnTo>
                  <a:pt x="8440" y="592"/>
                </a:lnTo>
                <a:lnTo>
                  <a:pt x="8435" y="605"/>
                </a:lnTo>
                <a:lnTo>
                  <a:pt x="8430" y="615"/>
                </a:lnTo>
                <a:lnTo>
                  <a:pt x="8424" y="626"/>
                </a:lnTo>
                <a:lnTo>
                  <a:pt x="8418" y="637"/>
                </a:lnTo>
                <a:lnTo>
                  <a:pt x="8412" y="646"/>
                </a:lnTo>
                <a:lnTo>
                  <a:pt x="8404" y="655"/>
                </a:lnTo>
                <a:lnTo>
                  <a:pt x="8402" y="657"/>
                </a:lnTo>
                <a:lnTo>
                  <a:pt x="8393" y="667"/>
                </a:lnTo>
                <a:lnTo>
                  <a:pt x="8384" y="675"/>
                </a:lnTo>
                <a:lnTo>
                  <a:pt x="8375" y="683"/>
                </a:lnTo>
                <a:lnTo>
                  <a:pt x="8364" y="691"/>
                </a:lnTo>
                <a:lnTo>
                  <a:pt x="8353" y="697"/>
                </a:lnTo>
                <a:lnTo>
                  <a:pt x="8342" y="702"/>
                </a:lnTo>
                <a:lnTo>
                  <a:pt x="8330" y="707"/>
                </a:lnTo>
                <a:lnTo>
                  <a:pt x="8317" y="712"/>
                </a:lnTo>
                <a:lnTo>
                  <a:pt x="8304" y="717"/>
                </a:lnTo>
                <a:lnTo>
                  <a:pt x="8291" y="720"/>
                </a:lnTo>
                <a:lnTo>
                  <a:pt x="8276" y="723"/>
                </a:lnTo>
                <a:lnTo>
                  <a:pt x="8262" y="725"/>
                </a:lnTo>
                <a:lnTo>
                  <a:pt x="8246" y="727"/>
                </a:lnTo>
                <a:lnTo>
                  <a:pt x="8231" y="728"/>
                </a:lnTo>
                <a:lnTo>
                  <a:pt x="8215" y="729"/>
                </a:lnTo>
                <a:lnTo>
                  <a:pt x="8198" y="729"/>
                </a:lnTo>
                <a:lnTo>
                  <a:pt x="7831" y="729"/>
                </a:lnTo>
                <a:lnTo>
                  <a:pt x="7813" y="729"/>
                </a:lnTo>
                <a:lnTo>
                  <a:pt x="7797" y="728"/>
                </a:lnTo>
                <a:lnTo>
                  <a:pt x="7781" y="727"/>
                </a:lnTo>
                <a:lnTo>
                  <a:pt x="7766" y="725"/>
                </a:lnTo>
                <a:lnTo>
                  <a:pt x="7752" y="723"/>
                </a:lnTo>
                <a:lnTo>
                  <a:pt x="7737" y="720"/>
                </a:lnTo>
                <a:lnTo>
                  <a:pt x="7724" y="717"/>
                </a:lnTo>
                <a:lnTo>
                  <a:pt x="7711" y="712"/>
                </a:lnTo>
                <a:lnTo>
                  <a:pt x="7698" y="707"/>
                </a:lnTo>
                <a:lnTo>
                  <a:pt x="7686" y="702"/>
                </a:lnTo>
                <a:lnTo>
                  <a:pt x="7675" y="697"/>
                </a:lnTo>
                <a:lnTo>
                  <a:pt x="7663" y="691"/>
                </a:lnTo>
                <a:lnTo>
                  <a:pt x="7654" y="683"/>
                </a:lnTo>
                <a:lnTo>
                  <a:pt x="7645" y="676"/>
                </a:lnTo>
                <a:lnTo>
                  <a:pt x="7636" y="668"/>
                </a:lnTo>
                <a:lnTo>
                  <a:pt x="7627" y="660"/>
                </a:lnTo>
                <a:lnTo>
                  <a:pt x="7626" y="658"/>
                </a:lnTo>
                <a:lnTo>
                  <a:pt x="7625" y="657"/>
                </a:lnTo>
                <a:lnTo>
                  <a:pt x="7617" y="648"/>
                </a:lnTo>
                <a:lnTo>
                  <a:pt x="7610" y="638"/>
                </a:lnTo>
                <a:lnTo>
                  <a:pt x="7604" y="627"/>
                </a:lnTo>
                <a:lnTo>
                  <a:pt x="7598" y="617"/>
                </a:lnTo>
                <a:lnTo>
                  <a:pt x="7592" y="605"/>
                </a:lnTo>
                <a:lnTo>
                  <a:pt x="7588" y="593"/>
                </a:lnTo>
                <a:lnTo>
                  <a:pt x="7583" y="581"/>
                </a:lnTo>
                <a:lnTo>
                  <a:pt x="7580" y="567"/>
                </a:lnTo>
                <a:lnTo>
                  <a:pt x="7577" y="555"/>
                </a:lnTo>
                <a:lnTo>
                  <a:pt x="7575" y="541"/>
                </a:lnTo>
                <a:lnTo>
                  <a:pt x="7573" y="528"/>
                </a:lnTo>
                <a:lnTo>
                  <a:pt x="7571" y="513"/>
                </a:lnTo>
                <a:close/>
                <a:moveTo>
                  <a:pt x="8877" y="722"/>
                </a:moveTo>
                <a:lnTo>
                  <a:pt x="8790" y="722"/>
                </a:lnTo>
                <a:lnTo>
                  <a:pt x="8783" y="721"/>
                </a:lnTo>
                <a:lnTo>
                  <a:pt x="8777" y="719"/>
                </a:lnTo>
                <a:lnTo>
                  <a:pt x="8771" y="716"/>
                </a:lnTo>
                <a:lnTo>
                  <a:pt x="8766" y="711"/>
                </a:lnTo>
                <a:lnTo>
                  <a:pt x="8762" y="706"/>
                </a:lnTo>
                <a:lnTo>
                  <a:pt x="8759" y="700"/>
                </a:lnTo>
                <a:lnTo>
                  <a:pt x="8757" y="694"/>
                </a:lnTo>
                <a:lnTo>
                  <a:pt x="8756" y="686"/>
                </a:lnTo>
                <a:lnTo>
                  <a:pt x="8756" y="43"/>
                </a:lnTo>
                <a:lnTo>
                  <a:pt x="8757" y="35"/>
                </a:lnTo>
                <a:lnTo>
                  <a:pt x="8759" y="29"/>
                </a:lnTo>
                <a:lnTo>
                  <a:pt x="8762" y="23"/>
                </a:lnTo>
                <a:lnTo>
                  <a:pt x="8766" y="18"/>
                </a:lnTo>
                <a:lnTo>
                  <a:pt x="8771" y="13"/>
                </a:lnTo>
                <a:lnTo>
                  <a:pt x="8777" y="10"/>
                </a:lnTo>
                <a:lnTo>
                  <a:pt x="8783" y="8"/>
                </a:lnTo>
                <a:lnTo>
                  <a:pt x="8790" y="7"/>
                </a:lnTo>
                <a:lnTo>
                  <a:pt x="9398" y="7"/>
                </a:lnTo>
                <a:lnTo>
                  <a:pt x="9405" y="8"/>
                </a:lnTo>
                <a:lnTo>
                  <a:pt x="9413" y="10"/>
                </a:lnTo>
                <a:lnTo>
                  <a:pt x="9418" y="13"/>
                </a:lnTo>
                <a:lnTo>
                  <a:pt x="9423" y="18"/>
                </a:lnTo>
                <a:lnTo>
                  <a:pt x="9428" y="23"/>
                </a:lnTo>
                <a:lnTo>
                  <a:pt x="9431" y="29"/>
                </a:lnTo>
                <a:lnTo>
                  <a:pt x="9433" y="35"/>
                </a:lnTo>
                <a:lnTo>
                  <a:pt x="9433" y="43"/>
                </a:lnTo>
                <a:lnTo>
                  <a:pt x="9433" y="114"/>
                </a:lnTo>
                <a:lnTo>
                  <a:pt x="9433" y="120"/>
                </a:lnTo>
                <a:lnTo>
                  <a:pt x="9431" y="128"/>
                </a:lnTo>
                <a:lnTo>
                  <a:pt x="9428" y="134"/>
                </a:lnTo>
                <a:lnTo>
                  <a:pt x="9423" y="139"/>
                </a:lnTo>
                <a:lnTo>
                  <a:pt x="9418" y="143"/>
                </a:lnTo>
                <a:lnTo>
                  <a:pt x="9413" y="146"/>
                </a:lnTo>
                <a:lnTo>
                  <a:pt x="9405" y="148"/>
                </a:lnTo>
                <a:lnTo>
                  <a:pt x="9398" y="149"/>
                </a:lnTo>
                <a:lnTo>
                  <a:pt x="8912" y="149"/>
                </a:lnTo>
                <a:lnTo>
                  <a:pt x="8912" y="284"/>
                </a:lnTo>
                <a:lnTo>
                  <a:pt x="9379" y="284"/>
                </a:lnTo>
                <a:lnTo>
                  <a:pt x="9386" y="284"/>
                </a:lnTo>
                <a:lnTo>
                  <a:pt x="9392" y="286"/>
                </a:lnTo>
                <a:lnTo>
                  <a:pt x="9398" y="290"/>
                </a:lnTo>
                <a:lnTo>
                  <a:pt x="9403" y="295"/>
                </a:lnTo>
                <a:lnTo>
                  <a:pt x="9407" y="300"/>
                </a:lnTo>
                <a:lnTo>
                  <a:pt x="9410" y="306"/>
                </a:lnTo>
                <a:lnTo>
                  <a:pt x="9413" y="312"/>
                </a:lnTo>
                <a:lnTo>
                  <a:pt x="9414" y="319"/>
                </a:lnTo>
                <a:lnTo>
                  <a:pt x="9414" y="390"/>
                </a:lnTo>
                <a:lnTo>
                  <a:pt x="9413" y="397"/>
                </a:lnTo>
                <a:lnTo>
                  <a:pt x="9410" y="404"/>
                </a:lnTo>
                <a:lnTo>
                  <a:pt x="9407" y="410"/>
                </a:lnTo>
                <a:lnTo>
                  <a:pt x="9403" y="415"/>
                </a:lnTo>
                <a:lnTo>
                  <a:pt x="9398" y="420"/>
                </a:lnTo>
                <a:lnTo>
                  <a:pt x="9392" y="423"/>
                </a:lnTo>
                <a:lnTo>
                  <a:pt x="9386" y="425"/>
                </a:lnTo>
                <a:lnTo>
                  <a:pt x="9379" y="425"/>
                </a:lnTo>
                <a:lnTo>
                  <a:pt x="8912" y="425"/>
                </a:lnTo>
                <a:lnTo>
                  <a:pt x="8912" y="686"/>
                </a:lnTo>
                <a:lnTo>
                  <a:pt x="8911" y="694"/>
                </a:lnTo>
                <a:lnTo>
                  <a:pt x="8909" y="700"/>
                </a:lnTo>
                <a:lnTo>
                  <a:pt x="8905" y="706"/>
                </a:lnTo>
                <a:lnTo>
                  <a:pt x="8901" y="711"/>
                </a:lnTo>
                <a:lnTo>
                  <a:pt x="8896" y="716"/>
                </a:lnTo>
                <a:lnTo>
                  <a:pt x="8890" y="719"/>
                </a:lnTo>
                <a:lnTo>
                  <a:pt x="8884" y="721"/>
                </a:lnTo>
                <a:lnTo>
                  <a:pt x="8877" y="722"/>
                </a:lnTo>
                <a:close/>
                <a:moveTo>
                  <a:pt x="10466" y="722"/>
                </a:moveTo>
                <a:lnTo>
                  <a:pt x="10380" y="722"/>
                </a:lnTo>
                <a:lnTo>
                  <a:pt x="10372" y="721"/>
                </a:lnTo>
                <a:lnTo>
                  <a:pt x="10366" y="719"/>
                </a:lnTo>
                <a:lnTo>
                  <a:pt x="10360" y="716"/>
                </a:lnTo>
                <a:lnTo>
                  <a:pt x="10355" y="711"/>
                </a:lnTo>
                <a:lnTo>
                  <a:pt x="10351" y="706"/>
                </a:lnTo>
                <a:lnTo>
                  <a:pt x="10348" y="700"/>
                </a:lnTo>
                <a:lnTo>
                  <a:pt x="10346" y="694"/>
                </a:lnTo>
                <a:lnTo>
                  <a:pt x="10345" y="686"/>
                </a:lnTo>
                <a:lnTo>
                  <a:pt x="10345" y="43"/>
                </a:lnTo>
                <a:lnTo>
                  <a:pt x="10346" y="35"/>
                </a:lnTo>
                <a:lnTo>
                  <a:pt x="10348" y="29"/>
                </a:lnTo>
                <a:lnTo>
                  <a:pt x="10351" y="23"/>
                </a:lnTo>
                <a:lnTo>
                  <a:pt x="10355" y="18"/>
                </a:lnTo>
                <a:lnTo>
                  <a:pt x="10360" y="13"/>
                </a:lnTo>
                <a:lnTo>
                  <a:pt x="10366" y="10"/>
                </a:lnTo>
                <a:lnTo>
                  <a:pt x="10372" y="8"/>
                </a:lnTo>
                <a:lnTo>
                  <a:pt x="10380" y="7"/>
                </a:lnTo>
                <a:lnTo>
                  <a:pt x="10466" y="7"/>
                </a:lnTo>
                <a:lnTo>
                  <a:pt x="10473" y="8"/>
                </a:lnTo>
                <a:lnTo>
                  <a:pt x="10480" y="10"/>
                </a:lnTo>
                <a:lnTo>
                  <a:pt x="10485" y="13"/>
                </a:lnTo>
                <a:lnTo>
                  <a:pt x="10490" y="18"/>
                </a:lnTo>
                <a:lnTo>
                  <a:pt x="10496" y="23"/>
                </a:lnTo>
                <a:lnTo>
                  <a:pt x="10499" y="29"/>
                </a:lnTo>
                <a:lnTo>
                  <a:pt x="10501" y="35"/>
                </a:lnTo>
                <a:lnTo>
                  <a:pt x="10501" y="43"/>
                </a:lnTo>
                <a:lnTo>
                  <a:pt x="10501" y="284"/>
                </a:lnTo>
                <a:lnTo>
                  <a:pt x="11008" y="284"/>
                </a:lnTo>
                <a:lnTo>
                  <a:pt x="11008" y="43"/>
                </a:lnTo>
                <a:lnTo>
                  <a:pt x="11009" y="35"/>
                </a:lnTo>
                <a:lnTo>
                  <a:pt x="11011" y="29"/>
                </a:lnTo>
                <a:lnTo>
                  <a:pt x="11014" y="23"/>
                </a:lnTo>
                <a:lnTo>
                  <a:pt x="11018" y="18"/>
                </a:lnTo>
                <a:lnTo>
                  <a:pt x="11023" y="13"/>
                </a:lnTo>
                <a:lnTo>
                  <a:pt x="11029" y="10"/>
                </a:lnTo>
                <a:lnTo>
                  <a:pt x="11036" y="8"/>
                </a:lnTo>
                <a:lnTo>
                  <a:pt x="11043" y="7"/>
                </a:lnTo>
                <a:lnTo>
                  <a:pt x="11129" y="7"/>
                </a:lnTo>
                <a:lnTo>
                  <a:pt x="11136" y="8"/>
                </a:lnTo>
                <a:lnTo>
                  <a:pt x="11142" y="10"/>
                </a:lnTo>
                <a:lnTo>
                  <a:pt x="11148" y="13"/>
                </a:lnTo>
                <a:lnTo>
                  <a:pt x="11154" y="18"/>
                </a:lnTo>
                <a:lnTo>
                  <a:pt x="11158" y="23"/>
                </a:lnTo>
                <a:lnTo>
                  <a:pt x="11161" y="29"/>
                </a:lnTo>
                <a:lnTo>
                  <a:pt x="11163" y="35"/>
                </a:lnTo>
                <a:lnTo>
                  <a:pt x="11164" y="43"/>
                </a:lnTo>
                <a:lnTo>
                  <a:pt x="11164" y="686"/>
                </a:lnTo>
                <a:lnTo>
                  <a:pt x="11163" y="694"/>
                </a:lnTo>
                <a:lnTo>
                  <a:pt x="11161" y="700"/>
                </a:lnTo>
                <a:lnTo>
                  <a:pt x="11158" y="706"/>
                </a:lnTo>
                <a:lnTo>
                  <a:pt x="11154" y="711"/>
                </a:lnTo>
                <a:lnTo>
                  <a:pt x="11148" y="716"/>
                </a:lnTo>
                <a:lnTo>
                  <a:pt x="11142" y="719"/>
                </a:lnTo>
                <a:lnTo>
                  <a:pt x="11136" y="721"/>
                </a:lnTo>
                <a:lnTo>
                  <a:pt x="11129" y="722"/>
                </a:lnTo>
                <a:lnTo>
                  <a:pt x="11043" y="722"/>
                </a:lnTo>
                <a:lnTo>
                  <a:pt x="11036" y="721"/>
                </a:lnTo>
                <a:lnTo>
                  <a:pt x="11029" y="719"/>
                </a:lnTo>
                <a:lnTo>
                  <a:pt x="11023" y="716"/>
                </a:lnTo>
                <a:lnTo>
                  <a:pt x="11018" y="711"/>
                </a:lnTo>
                <a:lnTo>
                  <a:pt x="11014" y="706"/>
                </a:lnTo>
                <a:lnTo>
                  <a:pt x="11011" y="700"/>
                </a:lnTo>
                <a:lnTo>
                  <a:pt x="11009" y="694"/>
                </a:lnTo>
                <a:lnTo>
                  <a:pt x="11008" y="686"/>
                </a:lnTo>
                <a:lnTo>
                  <a:pt x="11008" y="425"/>
                </a:lnTo>
                <a:lnTo>
                  <a:pt x="10501" y="425"/>
                </a:lnTo>
                <a:lnTo>
                  <a:pt x="10501" y="686"/>
                </a:lnTo>
                <a:lnTo>
                  <a:pt x="10501" y="694"/>
                </a:lnTo>
                <a:lnTo>
                  <a:pt x="10499" y="700"/>
                </a:lnTo>
                <a:lnTo>
                  <a:pt x="10496" y="706"/>
                </a:lnTo>
                <a:lnTo>
                  <a:pt x="10490" y="711"/>
                </a:lnTo>
                <a:lnTo>
                  <a:pt x="10485" y="716"/>
                </a:lnTo>
                <a:lnTo>
                  <a:pt x="10480" y="719"/>
                </a:lnTo>
                <a:lnTo>
                  <a:pt x="10473" y="721"/>
                </a:lnTo>
                <a:lnTo>
                  <a:pt x="10466" y="722"/>
                </a:lnTo>
                <a:close/>
                <a:moveTo>
                  <a:pt x="11600" y="722"/>
                </a:moveTo>
                <a:lnTo>
                  <a:pt x="11514" y="722"/>
                </a:lnTo>
                <a:lnTo>
                  <a:pt x="11507" y="721"/>
                </a:lnTo>
                <a:lnTo>
                  <a:pt x="11500" y="719"/>
                </a:lnTo>
                <a:lnTo>
                  <a:pt x="11494" y="716"/>
                </a:lnTo>
                <a:lnTo>
                  <a:pt x="11488" y="711"/>
                </a:lnTo>
                <a:lnTo>
                  <a:pt x="11484" y="706"/>
                </a:lnTo>
                <a:lnTo>
                  <a:pt x="11481" y="700"/>
                </a:lnTo>
                <a:lnTo>
                  <a:pt x="11479" y="694"/>
                </a:lnTo>
                <a:lnTo>
                  <a:pt x="11479" y="686"/>
                </a:lnTo>
                <a:lnTo>
                  <a:pt x="11479" y="43"/>
                </a:lnTo>
                <a:lnTo>
                  <a:pt x="11479" y="35"/>
                </a:lnTo>
                <a:lnTo>
                  <a:pt x="11481" y="29"/>
                </a:lnTo>
                <a:lnTo>
                  <a:pt x="11484" y="23"/>
                </a:lnTo>
                <a:lnTo>
                  <a:pt x="11488" y="18"/>
                </a:lnTo>
                <a:lnTo>
                  <a:pt x="11494" y="13"/>
                </a:lnTo>
                <a:lnTo>
                  <a:pt x="11500" y="10"/>
                </a:lnTo>
                <a:lnTo>
                  <a:pt x="11507" y="8"/>
                </a:lnTo>
                <a:lnTo>
                  <a:pt x="11514" y="7"/>
                </a:lnTo>
                <a:lnTo>
                  <a:pt x="11600" y="7"/>
                </a:lnTo>
                <a:lnTo>
                  <a:pt x="11607" y="8"/>
                </a:lnTo>
                <a:lnTo>
                  <a:pt x="11614" y="10"/>
                </a:lnTo>
                <a:lnTo>
                  <a:pt x="11620" y="13"/>
                </a:lnTo>
                <a:lnTo>
                  <a:pt x="11625" y="18"/>
                </a:lnTo>
                <a:lnTo>
                  <a:pt x="11629" y="23"/>
                </a:lnTo>
                <a:lnTo>
                  <a:pt x="11632" y="29"/>
                </a:lnTo>
                <a:lnTo>
                  <a:pt x="11634" y="35"/>
                </a:lnTo>
                <a:lnTo>
                  <a:pt x="11635" y="43"/>
                </a:lnTo>
                <a:lnTo>
                  <a:pt x="11635" y="686"/>
                </a:lnTo>
                <a:lnTo>
                  <a:pt x="11634" y="694"/>
                </a:lnTo>
                <a:lnTo>
                  <a:pt x="11632" y="700"/>
                </a:lnTo>
                <a:lnTo>
                  <a:pt x="11629" y="706"/>
                </a:lnTo>
                <a:lnTo>
                  <a:pt x="11625" y="711"/>
                </a:lnTo>
                <a:lnTo>
                  <a:pt x="11620" y="716"/>
                </a:lnTo>
                <a:lnTo>
                  <a:pt x="11614" y="719"/>
                </a:lnTo>
                <a:lnTo>
                  <a:pt x="11607" y="721"/>
                </a:lnTo>
                <a:lnTo>
                  <a:pt x="11600" y="722"/>
                </a:lnTo>
                <a:close/>
                <a:moveTo>
                  <a:pt x="12218" y="522"/>
                </a:moveTo>
                <a:lnTo>
                  <a:pt x="11972" y="522"/>
                </a:lnTo>
                <a:lnTo>
                  <a:pt x="11965" y="521"/>
                </a:lnTo>
                <a:lnTo>
                  <a:pt x="11958" y="518"/>
                </a:lnTo>
                <a:lnTo>
                  <a:pt x="11952" y="515"/>
                </a:lnTo>
                <a:lnTo>
                  <a:pt x="11947" y="511"/>
                </a:lnTo>
                <a:lnTo>
                  <a:pt x="11943" y="506"/>
                </a:lnTo>
                <a:lnTo>
                  <a:pt x="11940" y="500"/>
                </a:lnTo>
                <a:lnTo>
                  <a:pt x="11938" y="494"/>
                </a:lnTo>
                <a:lnTo>
                  <a:pt x="11937" y="486"/>
                </a:lnTo>
                <a:lnTo>
                  <a:pt x="11937" y="415"/>
                </a:lnTo>
                <a:lnTo>
                  <a:pt x="11938" y="409"/>
                </a:lnTo>
                <a:lnTo>
                  <a:pt x="11940" y="401"/>
                </a:lnTo>
                <a:lnTo>
                  <a:pt x="11943" y="395"/>
                </a:lnTo>
                <a:lnTo>
                  <a:pt x="11947" y="390"/>
                </a:lnTo>
                <a:lnTo>
                  <a:pt x="11952" y="386"/>
                </a:lnTo>
                <a:lnTo>
                  <a:pt x="11958" y="383"/>
                </a:lnTo>
                <a:lnTo>
                  <a:pt x="11965" y="381"/>
                </a:lnTo>
                <a:lnTo>
                  <a:pt x="11972" y="380"/>
                </a:lnTo>
                <a:lnTo>
                  <a:pt x="12218" y="380"/>
                </a:lnTo>
                <a:lnTo>
                  <a:pt x="12225" y="381"/>
                </a:lnTo>
                <a:lnTo>
                  <a:pt x="12233" y="383"/>
                </a:lnTo>
                <a:lnTo>
                  <a:pt x="12239" y="386"/>
                </a:lnTo>
                <a:lnTo>
                  <a:pt x="12244" y="390"/>
                </a:lnTo>
                <a:lnTo>
                  <a:pt x="12248" y="395"/>
                </a:lnTo>
                <a:lnTo>
                  <a:pt x="12251" y="401"/>
                </a:lnTo>
                <a:lnTo>
                  <a:pt x="12253" y="409"/>
                </a:lnTo>
                <a:lnTo>
                  <a:pt x="12254" y="415"/>
                </a:lnTo>
                <a:lnTo>
                  <a:pt x="12254" y="486"/>
                </a:lnTo>
                <a:lnTo>
                  <a:pt x="12253" y="494"/>
                </a:lnTo>
                <a:lnTo>
                  <a:pt x="12251" y="500"/>
                </a:lnTo>
                <a:lnTo>
                  <a:pt x="12248" y="506"/>
                </a:lnTo>
                <a:lnTo>
                  <a:pt x="12244" y="511"/>
                </a:lnTo>
                <a:lnTo>
                  <a:pt x="12239" y="515"/>
                </a:lnTo>
                <a:lnTo>
                  <a:pt x="12233" y="518"/>
                </a:lnTo>
                <a:lnTo>
                  <a:pt x="12225" y="521"/>
                </a:lnTo>
                <a:lnTo>
                  <a:pt x="12218" y="522"/>
                </a:lnTo>
                <a:close/>
                <a:moveTo>
                  <a:pt x="12928" y="722"/>
                </a:moveTo>
                <a:lnTo>
                  <a:pt x="12841" y="722"/>
                </a:lnTo>
                <a:lnTo>
                  <a:pt x="12834" y="721"/>
                </a:lnTo>
                <a:lnTo>
                  <a:pt x="12828" y="719"/>
                </a:lnTo>
                <a:lnTo>
                  <a:pt x="12822" y="716"/>
                </a:lnTo>
                <a:lnTo>
                  <a:pt x="12817" y="711"/>
                </a:lnTo>
                <a:lnTo>
                  <a:pt x="12813" y="706"/>
                </a:lnTo>
                <a:lnTo>
                  <a:pt x="12808" y="700"/>
                </a:lnTo>
                <a:lnTo>
                  <a:pt x="12806" y="694"/>
                </a:lnTo>
                <a:lnTo>
                  <a:pt x="12806" y="686"/>
                </a:lnTo>
                <a:lnTo>
                  <a:pt x="12806" y="149"/>
                </a:lnTo>
                <a:lnTo>
                  <a:pt x="12518" y="149"/>
                </a:lnTo>
                <a:lnTo>
                  <a:pt x="12512" y="148"/>
                </a:lnTo>
                <a:lnTo>
                  <a:pt x="12505" y="146"/>
                </a:lnTo>
                <a:lnTo>
                  <a:pt x="12498" y="143"/>
                </a:lnTo>
                <a:lnTo>
                  <a:pt x="12493" y="139"/>
                </a:lnTo>
                <a:lnTo>
                  <a:pt x="12489" y="134"/>
                </a:lnTo>
                <a:lnTo>
                  <a:pt x="12486" y="128"/>
                </a:lnTo>
                <a:lnTo>
                  <a:pt x="12484" y="120"/>
                </a:lnTo>
                <a:lnTo>
                  <a:pt x="12483" y="114"/>
                </a:lnTo>
                <a:lnTo>
                  <a:pt x="12483" y="43"/>
                </a:lnTo>
                <a:lnTo>
                  <a:pt x="12484" y="35"/>
                </a:lnTo>
                <a:lnTo>
                  <a:pt x="12486" y="29"/>
                </a:lnTo>
                <a:lnTo>
                  <a:pt x="12489" y="23"/>
                </a:lnTo>
                <a:lnTo>
                  <a:pt x="12493" y="18"/>
                </a:lnTo>
                <a:lnTo>
                  <a:pt x="12498" y="13"/>
                </a:lnTo>
                <a:lnTo>
                  <a:pt x="12505" y="10"/>
                </a:lnTo>
                <a:lnTo>
                  <a:pt x="12512" y="8"/>
                </a:lnTo>
                <a:lnTo>
                  <a:pt x="12518" y="7"/>
                </a:lnTo>
                <a:lnTo>
                  <a:pt x="13250" y="7"/>
                </a:lnTo>
                <a:lnTo>
                  <a:pt x="13257" y="8"/>
                </a:lnTo>
                <a:lnTo>
                  <a:pt x="13263" y="10"/>
                </a:lnTo>
                <a:lnTo>
                  <a:pt x="13269" y="13"/>
                </a:lnTo>
                <a:lnTo>
                  <a:pt x="13274" y="18"/>
                </a:lnTo>
                <a:lnTo>
                  <a:pt x="13279" y="23"/>
                </a:lnTo>
                <a:lnTo>
                  <a:pt x="13283" y="29"/>
                </a:lnTo>
                <a:lnTo>
                  <a:pt x="13285" y="35"/>
                </a:lnTo>
                <a:lnTo>
                  <a:pt x="13285" y="43"/>
                </a:lnTo>
                <a:lnTo>
                  <a:pt x="13285" y="114"/>
                </a:lnTo>
                <a:lnTo>
                  <a:pt x="13285" y="120"/>
                </a:lnTo>
                <a:lnTo>
                  <a:pt x="13283" y="128"/>
                </a:lnTo>
                <a:lnTo>
                  <a:pt x="13279" y="134"/>
                </a:lnTo>
                <a:lnTo>
                  <a:pt x="13274" y="139"/>
                </a:lnTo>
                <a:lnTo>
                  <a:pt x="13269" y="143"/>
                </a:lnTo>
                <a:lnTo>
                  <a:pt x="13263" y="146"/>
                </a:lnTo>
                <a:lnTo>
                  <a:pt x="13257" y="148"/>
                </a:lnTo>
                <a:lnTo>
                  <a:pt x="13250" y="149"/>
                </a:lnTo>
                <a:lnTo>
                  <a:pt x="12962" y="149"/>
                </a:lnTo>
                <a:lnTo>
                  <a:pt x="12962" y="686"/>
                </a:lnTo>
                <a:lnTo>
                  <a:pt x="12961" y="694"/>
                </a:lnTo>
                <a:lnTo>
                  <a:pt x="12959" y="700"/>
                </a:lnTo>
                <a:lnTo>
                  <a:pt x="12956" y="706"/>
                </a:lnTo>
                <a:lnTo>
                  <a:pt x="12952" y="711"/>
                </a:lnTo>
                <a:lnTo>
                  <a:pt x="12947" y="716"/>
                </a:lnTo>
                <a:lnTo>
                  <a:pt x="12941" y="719"/>
                </a:lnTo>
                <a:lnTo>
                  <a:pt x="12935" y="721"/>
                </a:lnTo>
                <a:lnTo>
                  <a:pt x="12928" y="722"/>
                </a:lnTo>
                <a:close/>
                <a:moveTo>
                  <a:pt x="14192" y="722"/>
                </a:moveTo>
                <a:lnTo>
                  <a:pt x="13562" y="722"/>
                </a:lnTo>
                <a:lnTo>
                  <a:pt x="13555" y="721"/>
                </a:lnTo>
                <a:lnTo>
                  <a:pt x="13549" y="719"/>
                </a:lnTo>
                <a:lnTo>
                  <a:pt x="13542" y="716"/>
                </a:lnTo>
                <a:lnTo>
                  <a:pt x="13537" y="711"/>
                </a:lnTo>
                <a:lnTo>
                  <a:pt x="13533" y="706"/>
                </a:lnTo>
                <a:lnTo>
                  <a:pt x="13530" y="700"/>
                </a:lnTo>
                <a:lnTo>
                  <a:pt x="13528" y="694"/>
                </a:lnTo>
                <a:lnTo>
                  <a:pt x="13527" y="686"/>
                </a:lnTo>
                <a:lnTo>
                  <a:pt x="13527" y="43"/>
                </a:lnTo>
                <a:lnTo>
                  <a:pt x="13528" y="35"/>
                </a:lnTo>
                <a:lnTo>
                  <a:pt x="13530" y="29"/>
                </a:lnTo>
                <a:lnTo>
                  <a:pt x="13533" y="23"/>
                </a:lnTo>
                <a:lnTo>
                  <a:pt x="13537" y="18"/>
                </a:lnTo>
                <a:lnTo>
                  <a:pt x="13542" y="13"/>
                </a:lnTo>
                <a:lnTo>
                  <a:pt x="13549" y="10"/>
                </a:lnTo>
                <a:lnTo>
                  <a:pt x="13555" y="8"/>
                </a:lnTo>
                <a:lnTo>
                  <a:pt x="13562" y="7"/>
                </a:lnTo>
                <a:lnTo>
                  <a:pt x="14189" y="7"/>
                </a:lnTo>
                <a:lnTo>
                  <a:pt x="14196" y="8"/>
                </a:lnTo>
                <a:lnTo>
                  <a:pt x="14202" y="10"/>
                </a:lnTo>
                <a:lnTo>
                  <a:pt x="14209" y="13"/>
                </a:lnTo>
                <a:lnTo>
                  <a:pt x="14214" y="18"/>
                </a:lnTo>
                <a:lnTo>
                  <a:pt x="14218" y="23"/>
                </a:lnTo>
                <a:lnTo>
                  <a:pt x="14221" y="29"/>
                </a:lnTo>
                <a:lnTo>
                  <a:pt x="14223" y="35"/>
                </a:lnTo>
                <a:lnTo>
                  <a:pt x="14224" y="43"/>
                </a:lnTo>
                <a:lnTo>
                  <a:pt x="14224" y="114"/>
                </a:lnTo>
                <a:lnTo>
                  <a:pt x="14223" y="120"/>
                </a:lnTo>
                <a:lnTo>
                  <a:pt x="14221" y="128"/>
                </a:lnTo>
                <a:lnTo>
                  <a:pt x="14218" y="134"/>
                </a:lnTo>
                <a:lnTo>
                  <a:pt x="14214" y="139"/>
                </a:lnTo>
                <a:lnTo>
                  <a:pt x="14209" y="143"/>
                </a:lnTo>
                <a:lnTo>
                  <a:pt x="14202" y="146"/>
                </a:lnTo>
                <a:lnTo>
                  <a:pt x="14196" y="148"/>
                </a:lnTo>
                <a:lnTo>
                  <a:pt x="14189" y="149"/>
                </a:lnTo>
                <a:lnTo>
                  <a:pt x="13683" y="149"/>
                </a:lnTo>
                <a:lnTo>
                  <a:pt x="13683" y="284"/>
                </a:lnTo>
                <a:lnTo>
                  <a:pt x="14168" y="284"/>
                </a:lnTo>
                <a:lnTo>
                  <a:pt x="14175" y="284"/>
                </a:lnTo>
                <a:lnTo>
                  <a:pt x="14181" y="286"/>
                </a:lnTo>
                <a:lnTo>
                  <a:pt x="14187" y="290"/>
                </a:lnTo>
                <a:lnTo>
                  <a:pt x="14192" y="295"/>
                </a:lnTo>
                <a:lnTo>
                  <a:pt x="14196" y="300"/>
                </a:lnTo>
                <a:lnTo>
                  <a:pt x="14199" y="306"/>
                </a:lnTo>
                <a:lnTo>
                  <a:pt x="14201" y="312"/>
                </a:lnTo>
                <a:lnTo>
                  <a:pt x="14202" y="319"/>
                </a:lnTo>
                <a:lnTo>
                  <a:pt x="14202" y="390"/>
                </a:lnTo>
                <a:lnTo>
                  <a:pt x="14201" y="397"/>
                </a:lnTo>
                <a:lnTo>
                  <a:pt x="14199" y="404"/>
                </a:lnTo>
                <a:lnTo>
                  <a:pt x="14196" y="410"/>
                </a:lnTo>
                <a:lnTo>
                  <a:pt x="14192" y="415"/>
                </a:lnTo>
                <a:lnTo>
                  <a:pt x="14187" y="420"/>
                </a:lnTo>
                <a:lnTo>
                  <a:pt x="14181" y="423"/>
                </a:lnTo>
                <a:lnTo>
                  <a:pt x="14175" y="425"/>
                </a:lnTo>
                <a:lnTo>
                  <a:pt x="14168" y="425"/>
                </a:lnTo>
                <a:lnTo>
                  <a:pt x="13683" y="425"/>
                </a:lnTo>
                <a:lnTo>
                  <a:pt x="13683" y="581"/>
                </a:lnTo>
                <a:lnTo>
                  <a:pt x="14192" y="581"/>
                </a:lnTo>
                <a:lnTo>
                  <a:pt x="14199" y="581"/>
                </a:lnTo>
                <a:lnTo>
                  <a:pt x="14206" y="583"/>
                </a:lnTo>
                <a:lnTo>
                  <a:pt x="14212" y="586"/>
                </a:lnTo>
                <a:lnTo>
                  <a:pt x="14217" y="590"/>
                </a:lnTo>
                <a:lnTo>
                  <a:pt x="14221" y="595"/>
                </a:lnTo>
                <a:lnTo>
                  <a:pt x="14225" y="601"/>
                </a:lnTo>
                <a:lnTo>
                  <a:pt x="14227" y="609"/>
                </a:lnTo>
                <a:lnTo>
                  <a:pt x="14227" y="616"/>
                </a:lnTo>
                <a:lnTo>
                  <a:pt x="14227" y="686"/>
                </a:lnTo>
                <a:lnTo>
                  <a:pt x="14227" y="694"/>
                </a:lnTo>
                <a:lnTo>
                  <a:pt x="14225" y="700"/>
                </a:lnTo>
                <a:lnTo>
                  <a:pt x="14221" y="706"/>
                </a:lnTo>
                <a:lnTo>
                  <a:pt x="14217" y="711"/>
                </a:lnTo>
                <a:lnTo>
                  <a:pt x="14212" y="716"/>
                </a:lnTo>
                <a:lnTo>
                  <a:pt x="14206" y="719"/>
                </a:lnTo>
                <a:lnTo>
                  <a:pt x="14199" y="721"/>
                </a:lnTo>
                <a:lnTo>
                  <a:pt x="14192" y="722"/>
                </a:lnTo>
                <a:close/>
                <a:moveTo>
                  <a:pt x="14488" y="513"/>
                </a:moveTo>
                <a:lnTo>
                  <a:pt x="14486" y="499"/>
                </a:lnTo>
                <a:lnTo>
                  <a:pt x="14486" y="483"/>
                </a:lnTo>
                <a:lnTo>
                  <a:pt x="14485" y="469"/>
                </a:lnTo>
                <a:lnTo>
                  <a:pt x="14485" y="452"/>
                </a:lnTo>
                <a:lnTo>
                  <a:pt x="14485" y="277"/>
                </a:lnTo>
                <a:lnTo>
                  <a:pt x="14485" y="260"/>
                </a:lnTo>
                <a:lnTo>
                  <a:pt x="14486" y="246"/>
                </a:lnTo>
                <a:lnTo>
                  <a:pt x="14486" y="230"/>
                </a:lnTo>
                <a:lnTo>
                  <a:pt x="14488" y="216"/>
                </a:lnTo>
                <a:lnTo>
                  <a:pt x="14489" y="201"/>
                </a:lnTo>
                <a:lnTo>
                  <a:pt x="14491" y="188"/>
                </a:lnTo>
                <a:lnTo>
                  <a:pt x="14494" y="174"/>
                </a:lnTo>
                <a:lnTo>
                  <a:pt x="14497" y="162"/>
                </a:lnTo>
                <a:lnTo>
                  <a:pt x="14500" y="148"/>
                </a:lnTo>
                <a:lnTo>
                  <a:pt x="14504" y="136"/>
                </a:lnTo>
                <a:lnTo>
                  <a:pt x="14509" y="124"/>
                </a:lnTo>
                <a:lnTo>
                  <a:pt x="14515" y="112"/>
                </a:lnTo>
                <a:lnTo>
                  <a:pt x="14521" y="102"/>
                </a:lnTo>
                <a:lnTo>
                  <a:pt x="14527" y="91"/>
                </a:lnTo>
                <a:lnTo>
                  <a:pt x="14534" y="81"/>
                </a:lnTo>
                <a:lnTo>
                  <a:pt x="14541" y="72"/>
                </a:lnTo>
                <a:lnTo>
                  <a:pt x="14542" y="72"/>
                </a:lnTo>
                <a:lnTo>
                  <a:pt x="14542" y="72"/>
                </a:lnTo>
                <a:lnTo>
                  <a:pt x="14550" y="62"/>
                </a:lnTo>
                <a:lnTo>
                  <a:pt x="14560" y="54"/>
                </a:lnTo>
                <a:lnTo>
                  <a:pt x="14570" y="46"/>
                </a:lnTo>
                <a:lnTo>
                  <a:pt x="14580" y="38"/>
                </a:lnTo>
                <a:lnTo>
                  <a:pt x="14591" y="32"/>
                </a:lnTo>
                <a:lnTo>
                  <a:pt x="14602" y="27"/>
                </a:lnTo>
                <a:lnTo>
                  <a:pt x="14614" y="22"/>
                </a:lnTo>
                <a:lnTo>
                  <a:pt x="14627" y="17"/>
                </a:lnTo>
                <a:lnTo>
                  <a:pt x="14640" y="12"/>
                </a:lnTo>
                <a:lnTo>
                  <a:pt x="14653" y="9"/>
                </a:lnTo>
                <a:lnTo>
                  <a:pt x="14668" y="6"/>
                </a:lnTo>
                <a:lnTo>
                  <a:pt x="14682" y="4"/>
                </a:lnTo>
                <a:lnTo>
                  <a:pt x="14697" y="2"/>
                </a:lnTo>
                <a:lnTo>
                  <a:pt x="14713" y="1"/>
                </a:lnTo>
                <a:lnTo>
                  <a:pt x="14730" y="0"/>
                </a:lnTo>
                <a:lnTo>
                  <a:pt x="14747" y="0"/>
                </a:lnTo>
                <a:lnTo>
                  <a:pt x="15077" y="0"/>
                </a:lnTo>
                <a:lnTo>
                  <a:pt x="15108" y="1"/>
                </a:lnTo>
                <a:lnTo>
                  <a:pt x="15137" y="4"/>
                </a:lnTo>
                <a:lnTo>
                  <a:pt x="15150" y="6"/>
                </a:lnTo>
                <a:lnTo>
                  <a:pt x="15162" y="8"/>
                </a:lnTo>
                <a:lnTo>
                  <a:pt x="15175" y="11"/>
                </a:lnTo>
                <a:lnTo>
                  <a:pt x="15186" y="15"/>
                </a:lnTo>
                <a:lnTo>
                  <a:pt x="15197" y="19"/>
                </a:lnTo>
                <a:lnTo>
                  <a:pt x="15207" y="23"/>
                </a:lnTo>
                <a:lnTo>
                  <a:pt x="15218" y="28"/>
                </a:lnTo>
                <a:lnTo>
                  <a:pt x="15226" y="32"/>
                </a:lnTo>
                <a:lnTo>
                  <a:pt x="15235" y="38"/>
                </a:lnTo>
                <a:lnTo>
                  <a:pt x="15244" y="45"/>
                </a:lnTo>
                <a:lnTo>
                  <a:pt x="15253" y="51"/>
                </a:lnTo>
                <a:lnTo>
                  <a:pt x="15260" y="57"/>
                </a:lnTo>
                <a:lnTo>
                  <a:pt x="15267" y="64"/>
                </a:lnTo>
                <a:lnTo>
                  <a:pt x="15273" y="72"/>
                </a:lnTo>
                <a:lnTo>
                  <a:pt x="15279" y="80"/>
                </a:lnTo>
                <a:lnTo>
                  <a:pt x="15286" y="88"/>
                </a:lnTo>
                <a:lnTo>
                  <a:pt x="15290" y="96"/>
                </a:lnTo>
                <a:lnTo>
                  <a:pt x="15295" y="105"/>
                </a:lnTo>
                <a:lnTo>
                  <a:pt x="15298" y="114"/>
                </a:lnTo>
                <a:lnTo>
                  <a:pt x="15302" y="123"/>
                </a:lnTo>
                <a:lnTo>
                  <a:pt x="15306" y="141"/>
                </a:lnTo>
                <a:lnTo>
                  <a:pt x="15310" y="159"/>
                </a:lnTo>
                <a:lnTo>
                  <a:pt x="15312" y="177"/>
                </a:lnTo>
                <a:lnTo>
                  <a:pt x="15312" y="195"/>
                </a:lnTo>
                <a:lnTo>
                  <a:pt x="15312" y="251"/>
                </a:lnTo>
                <a:lnTo>
                  <a:pt x="15312" y="258"/>
                </a:lnTo>
                <a:lnTo>
                  <a:pt x="15310" y="264"/>
                </a:lnTo>
                <a:lnTo>
                  <a:pt x="15306" y="271"/>
                </a:lnTo>
                <a:lnTo>
                  <a:pt x="15302" y="276"/>
                </a:lnTo>
                <a:lnTo>
                  <a:pt x="15297" y="280"/>
                </a:lnTo>
                <a:lnTo>
                  <a:pt x="15292" y="283"/>
                </a:lnTo>
                <a:lnTo>
                  <a:pt x="15284" y="285"/>
                </a:lnTo>
                <a:lnTo>
                  <a:pt x="15277" y="286"/>
                </a:lnTo>
                <a:lnTo>
                  <a:pt x="15201" y="286"/>
                </a:lnTo>
                <a:lnTo>
                  <a:pt x="15195" y="285"/>
                </a:lnTo>
                <a:lnTo>
                  <a:pt x="15188" y="283"/>
                </a:lnTo>
                <a:lnTo>
                  <a:pt x="15182" y="280"/>
                </a:lnTo>
                <a:lnTo>
                  <a:pt x="15177" y="276"/>
                </a:lnTo>
                <a:lnTo>
                  <a:pt x="15173" y="271"/>
                </a:lnTo>
                <a:lnTo>
                  <a:pt x="15170" y="264"/>
                </a:lnTo>
                <a:lnTo>
                  <a:pt x="15167" y="258"/>
                </a:lnTo>
                <a:lnTo>
                  <a:pt x="15166" y="251"/>
                </a:lnTo>
                <a:lnTo>
                  <a:pt x="15166" y="221"/>
                </a:lnTo>
                <a:lnTo>
                  <a:pt x="15166" y="206"/>
                </a:lnTo>
                <a:lnTo>
                  <a:pt x="15164" y="193"/>
                </a:lnTo>
                <a:lnTo>
                  <a:pt x="15162" y="183"/>
                </a:lnTo>
                <a:lnTo>
                  <a:pt x="15159" y="173"/>
                </a:lnTo>
                <a:lnTo>
                  <a:pt x="15155" y="167"/>
                </a:lnTo>
                <a:lnTo>
                  <a:pt x="15151" y="161"/>
                </a:lnTo>
                <a:lnTo>
                  <a:pt x="15146" y="157"/>
                </a:lnTo>
                <a:lnTo>
                  <a:pt x="15141" y="153"/>
                </a:lnTo>
                <a:lnTo>
                  <a:pt x="15135" y="150"/>
                </a:lnTo>
                <a:lnTo>
                  <a:pt x="15126" y="147"/>
                </a:lnTo>
                <a:lnTo>
                  <a:pt x="15118" y="145"/>
                </a:lnTo>
                <a:lnTo>
                  <a:pt x="15109" y="144"/>
                </a:lnTo>
                <a:lnTo>
                  <a:pt x="15097" y="143"/>
                </a:lnTo>
                <a:lnTo>
                  <a:pt x="15083" y="142"/>
                </a:lnTo>
                <a:lnTo>
                  <a:pt x="15070" y="142"/>
                </a:lnTo>
                <a:lnTo>
                  <a:pt x="15056" y="142"/>
                </a:lnTo>
                <a:lnTo>
                  <a:pt x="14756" y="142"/>
                </a:lnTo>
                <a:lnTo>
                  <a:pt x="14741" y="142"/>
                </a:lnTo>
                <a:lnTo>
                  <a:pt x="14729" y="143"/>
                </a:lnTo>
                <a:lnTo>
                  <a:pt x="14729" y="143"/>
                </a:lnTo>
                <a:lnTo>
                  <a:pt x="14729" y="143"/>
                </a:lnTo>
                <a:lnTo>
                  <a:pt x="14717" y="144"/>
                </a:lnTo>
                <a:lnTo>
                  <a:pt x="14704" y="146"/>
                </a:lnTo>
                <a:lnTo>
                  <a:pt x="14695" y="149"/>
                </a:lnTo>
                <a:lnTo>
                  <a:pt x="14686" y="152"/>
                </a:lnTo>
                <a:lnTo>
                  <a:pt x="14678" y="157"/>
                </a:lnTo>
                <a:lnTo>
                  <a:pt x="14671" y="162"/>
                </a:lnTo>
                <a:lnTo>
                  <a:pt x="14671" y="162"/>
                </a:lnTo>
                <a:lnTo>
                  <a:pt x="14664" y="167"/>
                </a:lnTo>
                <a:lnTo>
                  <a:pt x="14659" y="173"/>
                </a:lnTo>
                <a:lnTo>
                  <a:pt x="14654" y="180"/>
                </a:lnTo>
                <a:lnTo>
                  <a:pt x="14649" y="190"/>
                </a:lnTo>
                <a:lnTo>
                  <a:pt x="14649" y="190"/>
                </a:lnTo>
                <a:lnTo>
                  <a:pt x="14646" y="200"/>
                </a:lnTo>
                <a:lnTo>
                  <a:pt x="14643" y="213"/>
                </a:lnTo>
                <a:lnTo>
                  <a:pt x="14641" y="227"/>
                </a:lnTo>
                <a:lnTo>
                  <a:pt x="14641" y="244"/>
                </a:lnTo>
                <a:lnTo>
                  <a:pt x="14641" y="485"/>
                </a:lnTo>
                <a:lnTo>
                  <a:pt x="14641" y="495"/>
                </a:lnTo>
                <a:lnTo>
                  <a:pt x="14642" y="503"/>
                </a:lnTo>
                <a:lnTo>
                  <a:pt x="14642" y="510"/>
                </a:lnTo>
                <a:lnTo>
                  <a:pt x="14643" y="517"/>
                </a:lnTo>
                <a:lnTo>
                  <a:pt x="14646" y="530"/>
                </a:lnTo>
                <a:lnTo>
                  <a:pt x="14649" y="539"/>
                </a:lnTo>
                <a:lnTo>
                  <a:pt x="14654" y="549"/>
                </a:lnTo>
                <a:lnTo>
                  <a:pt x="14659" y="556"/>
                </a:lnTo>
                <a:lnTo>
                  <a:pt x="14659" y="556"/>
                </a:lnTo>
                <a:lnTo>
                  <a:pt x="14659" y="557"/>
                </a:lnTo>
                <a:lnTo>
                  <a:pt x="14664" y="562"/>
                </a:lnTo>
                <a:lnTo>
                  <a:pt x="14671" y="567"/>
                </a:lnTo>
                <a:lnTo>
                  <a:pt x="14671" y="567"/>
                </a:lnTo>
                <a:lnTo>
                  <a:pt x="14671" y="567"/>
                </a:lnTo>
                <a:lnTo>
                  <a:pt x="14678" y="572"/>
                </a:lnTo>
                <a:lnTo>
                  <a:pt x="14686" y="577"/>
                </a:lnTo>
                <a:lnTo>
                  <a:pt x="14695" y="580"/>
                </a:lnTo>
                <a:lnTo>
                  <a:pt x="14704" y="583"/>
                </a:lnTo>
                <a:lnTo>
                  <a:pt x="14717" y="585"/>
                </a:lnTo>
                <a:lnTo>
                  <a:pt x="14728" y="586"/>
                </a:lnTo>
                <a:lnTo>
                  <a:pt x="14728" y="586"/>
                </a:lnTo>
                <a:lnTo>
                  <a:pt x="14729" y="586"/>
                </a:lnTo>
                <a:lnTo>
                  <a:pt x="14729" y="586"/>
                </a:lnTo>
                <a:lnTo>
                  <a:pt x="14741" y="587"/>
                </a:lnTo>
                <a:lnTo>
                  <a:pt x="14756" y="587"/>
                </a:lnTo>
                <a:lnTo>
                  <a:pt x="15058" y="587"/>
                </a:lnTo>
                <a:lnTo>
                  <a:pt x="15068" y="587"/>
                </a:lnTo>
                <a:lnTo>
                  <a:pt x="15078" y="587"/>
                </a:lnTo>
                <a:lnTo>
                  <a:pt x="15087" y="587"/>
                </a:lnTo>
                <a:lnTo>
                  <a:pt x="15096" y="586"/>
                </a:lnTo>
                <a:lnTo>
                  <a:pt x="15111" y="585"/>
                </a:lnTo>
                <a:lnTo>
                  <a:pt x="15124" y="583"/>
                </a:lnTo>
                <a:lnTo>
                  <a:pt x="15134" y="581"/>
                </a:lnTo>
                <a:lnTo>
                  <a:pt x="15143" y="578"/>
                </a:lnTo>
                <a:lnTo>
                  <a:pt x="15144" y="578"/>
                </a:lnTo>
                <a:lnTo>
                  <a:pt x="15150" y="574"/>
                </a:lnTo>
                <a:lnTo>
                  <a:pt x="15156" y="570"/>
                </a:lnTo>
                <a:lnTo>
                  <a:pt x="15159" y="568"/>
                </a:lnTo>
                <a:lnTo>
                  <a:pt x="15162" y="565"/>
                </a:lnTo>
                <a:lnTo>
                  <a:pt x="15163" y="563"/>
                </a:lnTo>
                <a:lnTo>
                  <a:pt x="15165" y="559"/>
                </a:lnTo>
                <a:lnTo>
                  <a:pt x="15167" y="554"/>
                </a:lnTo>
                <a:lnTo>
                  <a:pt x="15171" y="545"/>
                </a:lnTo>
                <a:lnTo>
                  <a:pt x="15172" y="536"/>
                </a:lnTo>
                <a:lnTo>
                  <a:pt x="15173" y="525"/>
                </a:lnTo>
                <a:lnTo>
                  <a:pt x="15173" y="510"/>
                </a:lnTo>
                <a:lnTo>
                  <a:pt x="15173" y="471"/>
                </a:lnTo>
                <a:lnTo>
                  <a:pt x="15174" y="464"/>
                </a:lnTo>
                <a:lnTo>
                  <a:pt x="15176" y="456"/>
                </a:lnTo>
                <a:lnTo>
                  <a:pt x="15179" y="451"/>
                </a:lnTo>
                <a:lnTo>
                  <a:pt x="15183" y="446"/>
                </a:lnTo>
                <a:lnTo>
                  <a:pt x="15188" y="441"/>
                </a:lnTo>
                <a:lnTo>
                  <a:pt x="15194" y="438"/>
                </a:lnTo>
                <a:lnTo>
                  <a:pt x="15201" y="436"/>
                </a:lnTo>
                <a:lnTo>
                  <a:pt x="15207" y="436"/>
                </a:lnTo>
                <a:lnTo>
                  <a:pt x="15289" y="436"/>
                </a:lnTo>
                <a:lnTo>
                  <a:pt x="15296" y="436"/>
                </a:lnTo>
                <a:lnTo>
                  <a:pt x="15303" y="438"/>
                </a:lnTo>
                <a:lnTo>
                  <a:pt x="15308" y="441"/>
                </a:lnTo>
                <a:lnTo>
                  <a:pt x="15314" y="446"/>
                </a:lnTo>
                <a:lnTo>
                  <a:pt x="15318" y="451"/>
                </a:lnTo>
                <a:lnTo>
                  <a:pt x="15321" y="456"/>
                </a:lnTo>
                <a:lnTo>
                  <a:pt x="15323" y="464"/>
                </a:lnTo>
                <a:lnTo>
                  <a:pt x="15323" y="471"/>
                </a:lnTo>
                <a:lnTo>
                  <a:pt x="15323" y="514"/>
                </a:lnTo>
                <a:lnTo>
                  <a:pt x="15323" y="526"/>
                </a:lnTo>
                <a:lnTo>
                  <a:pt x="15323" y="537"/>
                </a:lnTo>
                <a:lnTo>
                  <a:pt x="15322" y="548"/>
                </a:lnTo>
                <a:lnTo>
                  <a:pt x="15321" y="559"/>
                </a:lnTo>
                <a:lnTo>
                  <a:pt x="15320" y="569"/>
                </a:lnTo>
                <a:lnTo>
                  <a:pt x="15318" y="581"/>
                </a:lnTo>
                <a:lnTo>
                  <a:pt x="15316" y="590"/>
                </a:lnTo>
                <a:lnTo>
                  <a:pt x="15314" y="600"/>
                </a:lnTo>
                <a:lnTo>
                  <a:pt x="15311" y="611"/>
                </a:lnTo>
                <a:lnTo>
                  <a:pt x="15308" y="621"/>
                </a:lnTo>
                <a:lnTo>
                  <a:pt x="15304" y="630"/>
                </a:lnTo>
                <a:lnTo>
                  <a:pt x="15299" y="640"/>
                </a:lnTo>
                <a:lnTo>
                  <a:pt x="15293" y="649"/>
                </a:lnTo>
                <a:lnTo>
                  <a:pt x="15287" y="657"/>
                </a:lnTo>
                <a:lnTo>
                  <a:pt x="15279" y="666"/>
                </a:lnTo>
                <a:lnTo>
                  <a:pt x="15272" y="674"/>
                </a:lnTo>
                <a:lnTo>
                  <a:pt x="15265" y="680"/>
                </a:lnTo>
                <a:lnTo>
                  <a:pt x="15256" y="686"/>
                </a:lnTo>
                <a:lnTo>
                  <a:pt x="15248" y="693"/>
                </a:lnTo>
                <a:lnTo>
                  <a:pt x="15237" y="698"/>
                </a:lnTo>
                <a:lnTo>
                  <a:pt x="15227" y="703"/>
                </a:lnTo>
                <a:lnTo>
                  <a:pt x="15217" y="708"/>
                </a:lnTo>
                <a:lnTo>
                  <a:pt x="15205" y="712"/>
                </a:lnTo>
                <a:lnTo>
                  <a:pt x="15193" y="716"/>
                </a:lnTo>
                <a:lnTo>
                  <a:pt x="15191" y="717"/>
                </a:lnTo>
                <a:lnTo>
                  <a:pt x="15180" y="720"/>
                </a:lnTo>
                <a:lnTo>
                  <a:pt x="15166" y="722"/>
                </a:lnTo>
                <a:lnTo>
                  <a:pt x="15152" y="724"/>
                </a:lnTo>
                <a:lnTo>
                  <a:pt x="15138" y="726"/>
                </a:lnTo>
                <a:lnTo>
                  <a:pt x="15122" y="727"/>
                </a:lnTo>
                <a:lnTo>
                  <a:pt x="15106" y="728"/>
                </a:lnTo>
                <a:lnTo>
                  <a:pt x="15090" y="729"/>
                </a:lnTo>
                <a:lnTo>
                  <a:pt x="15073" y="729"/>
                </a:lnTo>
                <a:lnTo>
                  <a:pt x="14747" y="729"/>
                </a:lnTo>
                <a:lnTo>
                  <a:pt x="14730" y="729"/>
                </a:lnTo>
                <a:lnTo>
                  <a:pt x="14714" y="728"/>
                </a:lnTo>
                <a:lnTo>
                  <a:pt x="14698" y="727"/>
                </a:lnTo>
                <a:lnTo>
                  <a:pt x="14683" y="725"/>
                </a:lnTo>
                <a:lnTo>
                  <a:pt x="14668" y="723"/>
                </a:lnTo>
                <a:lnTo>
                  <a:pt x="14653" y="720"/>
                </a:lnTo>
                <a:lnTo>
                  <a:pt x="14640" y="717"/>
                </a:lnTo>
                <a:lnTo>
                  <a:pt x="14627" y="712"/>
                </a:lnTo>
                <a:lnTo>
                  <a:pt x="14614" y="707"/>
                </a:lnTo>
                <a:lnTo>
                  <a:pt x="14602" y="702"/>
                </a:lnTo>
                <a:lnTo>
                  <a:pt x="14591" y="697"/>
                </a:lnTo>
                <a:lnTo>
                  <a:pt x="14580" y="691"/>
                </a:lnTo>
                <a:lnTo>
                  <a:pt x="14570" y="683"/>
                </a:lnTo>
                <a:lnTo>
                  <a:pt x="14561" y="676"/>
                </a:lnTo>
                <a:lnTo>
                  <a:pt x="14553" y="668"/>
                </a:lnTo>
                <a:lnTo>
                  <a:pt x="14544" y="660"/>
                </a:lnTo>
                <a:lnTo>
                  <a:pt x="14543" y="658"/>
                </a:lnTo>
                <a:lnTo>
                  <a:pt x="14541" y="657"/>
                </a:lnTo>
                <a:lnTo>
                  <a:pt x="14534" y="648"/>
                </a:lnTo>
                <a:lnTo>
                  <a:pt x="14527" y="638"/>
                </a:lnTo>
                <a:lnTo>
                  <a:pt x="14521" y="627"/>
                </a:lnTo>
                <a:lnTo>
                  <a:pt x="14515" y="617"/>
                </a:lnTo>
                <a:lnTo>
                  <a:pt x="14509" y="605"/>
                </a:lnTo>
                <a:lnTo>
                  <a:pt x="14504" y="593"/>
                </a:lnTo>
                <a:lnTo>
                  <a:pt x="14500" y="581"/>
                </a:lnTo>
                <a:lnTo>
                  <a:pt x="14497" y="567"/>
                </a:lnTo>
                <a:lnTo>
                  <a:pt x="14494" y="555"/>
                </a:lnTo>
                <a:lnTo>
                  <a:pt x="14491" y="541"/>
                </a:lnTo>
                <a:lnTo>
                  <a:pt x="14489" y="528"/>
                </a:lnTo>
                <a:lnTo>
                  <a:pt x="14488" y="513"/>
                </a:lnTo>
                <a:close/>
                <a:moveTo>
                  <a:pt x="15727" y="722"/>
                </a:moveTo>
                <a:lnTo>
                  <a:pt x="15641" y="722"/>
                </a:lnTo>
                <a:lnTo>
                  <a:pt x="15634" y="721"/>
                </a:lnTo>
                <a:lnTo>
                  <a:pt x="15627" y="719"/>
                </a:lnTo>
                <a:lnTo>
                  <a:pt x="15621" y="716"/>
                </a:lnTo>
                <a:lnTo>
                  <a:pt x="15616" y="711"/>
                </a:lnTo>
                <a:lnTo>
                  <a:pt x="15612" y="706"/>
                </a:lnTo>
                <a:lnTo>
                  <a:pt x="15609" y="700"/>
                </a:lnTo>
                <a:lnTo>
                  <a:pt x="15607" y="694"/>
                </a:lnTo>
                <a:lnTo>
                  <a:pt x="15606" y="686"/>
                </a:lnTo>
                <a:lnTo>
                  <a:pt x="15606" y="43"/>
                </a:lnTo>
                <a:lnTo>
                  <a:pt x="15607" y="35"/>
                </a:lnTo>
                <a:lnTo>
                  <a:pt x="15609" y="29"/>
                </a:lnTo>
                <a:lnTo>
                  <a:pt x="15612" y="23"/>
                </a:lnTo>
                <a:lnTo>
                  <a:pt x="15616" y="18"/>
                </a:lnTo>
                <a:lnTo>
                  <a:pt x="15621" y="13"/>
                </a:lnTo>
                <a:lnTo>
                  <a:pt x="15627" y="10"/>
                </a:lnTo>
                <a:lnTo>
                  <a:pt x="15634" y="8"/>
                </a:lnTo>
                <a:lnTo>
                  <a:pt x="15641" y="7"/>
                </a:lnTo>
                <a:lnTo>
                  <a:pt x="15727" y="7"/>
                </a:lnTo>
                <a:lnTo>
                  <a:pt x="15734" y="8"/>
                </a:lnTo>
                <a:lnTo>
                  <a:pt x="15740" y="10"/>
                </a:lnTo>
                <a:lnTo>
                  <a:pt x="15746" y="13"/>
                </a:lnTo>
                <a:lnTo>
                  <a:pt x="15752" y="18"/>
                </a:lnTo>
                <a:lnTo>
                  <a:pt x="15756" y="23"/>
                </a:lnTo>
                <a:lnTo>
                  <a:pt x="15760" y="29"/>
                </a:lnTo>
                <a:lnTo>
                  <a:pt x="15762" y="35"/>
                </a:lnTo>
                <a:lnTo>
                  <a:pt x="15762" y="43"/>
                </a:lnTo>
                <a:lnTo>
                  <a:pt x="15762" y="284"/>
                </a:lnTo>
                <a:lnTo>
                  <a:pt x="16269" y="284"/>
                </a:lnTo>
                <a:lnTo>
                  <a:pt x="16269" y="43"/>
                </a:lnTo>
                <a:lnTo>
                  <a:pt x="16270" y="35"/>
                </a:lnTo>
                <a:lnTo>
                  <a:pt x="16271" y="29"/>
                </a:lnTo>
                <a:lnTo>
                  <a:pt x="16275" y="23"/>
                </a:lnTo>
                <a:lnTo>
                  <a:pt x="16279" y="18"/>
                </a:lnTo>
                <a:lnTo>
                  <a:pt x="16284" y="13"/>
                </a:lnTo>
                <a:lnTo>
                  <a:pt x="16291" y="10"/>
                </a:lnTo>
                <a:lnTo>
                  <a:pt x="16297" y="8"/>
                </a:lnTo>
                <a:lnTo>
                  <a:pt x="16304" y="7"/>
                </a:lnTo>
                <a:lnTo>
                  <a:pt x="16390" y="7"/>
                </a:lnTo>
                <a:lnTo>
                  <a:pt x="16397" y="8"/>
                </a:lnTo>
                <a:lnTo>
                  <a:pt x="16403" y="10"/>
                </a:lnTo>
                <a:lnTo>
                  <a:pt x="16410" y="13"/>
                </a:lnTo>
                <a:lnTo>
                  <a:pt x="16415" y="18"/>
                </a:lnTo>
                <a:lnTo>
                  <a:pt x="16419" y="23"/>
                </a:lnTo>
                <a:lnTo>
                  <a:pt x="16422" y="29"/>
                </a:lnTo>
                <a:lnTo>
                  <a:pt x="16424" y="35"/>
                </a:lnTo>
                <a:lnTo>
                  <a:pt x="16425" y="43"/>
                </a:lnTo>
                <a:lnTo>
                  <a:pt x="16425" y="686"/>
                </a:lnTo>
                <a:lnTo>
                  <a:pt x="16424" y="694"/>
                </a:lnTo>
                <a:lnTo>
                  <a:pt x="16422" y="700"/>
                </a:lnTo>
                <a:lnTo>
                  <a:pt x="16419" y="706"/>
                </a:lnTo>
                <a:lnTo>
                  <a:pt x="16415" y="711"/>
                </a:lnTo>
                <a:lnTo>
                  <a:pt x="16410" y="716"/>
                </a:lnTo>
                <a:lnTo>
                  <a:pt x="16403" y="719"/>
                </a:lnTo>
                <a:lnTo>
                  <a:pt x="16397" y="721"/>
                </a:lnTo>
                <a:lnTo>
                  <a:pt x="16390" y="722"/>
                </a:lnTo>
                <a:lnTo>
                  <a:pt x="16304" y="722"/>
                </a:lnTo>
                <a:lnTo>
                  <a:pt x="16297" y="721"/>
                </a:lnTo>
                <a:lnTo>
                  <a:pt x="16291" y="719"/>
                </a:lnTo>
                <a:lnTo>
                  <a:pt x="16284" y="716"/>
                </a:lnTo>
                <a:lnTo>
                  <a:pt x="16279" y="711"/>
                </a:lnTo>
                <a:lnTo>
                  <a:pt x="16275" y="706"/>
                </a:lnTo>
                <a:lnTo>
                  <a:pt x="16271" y="700"/>
                </a:lnTo>
                <a:lnTo>
                  <a:pt x="16270" y="694"/>
                </a:lnTo>
                <a:lnTo>
                  <a:pt x="16269" y="686"/>
                </a:lnTo>
                <a:lnTo>
                  <a:pt x="16269" y="425"/>
                </a:lnTo>
                <a:lnTo>
                  <a:pt x="15762" y="425"/>
                </a:lnTo>
                <a:lnTo>
                  <a:pt x="15762" y="686"/>
                </a:lnTo>
                <a:lnTo>
                  <a:pt x="15762" y="694"/>
                </a:lnTo>
                <a:lnTo>
                  <a:pt x="15760" y="700"/>
                </a:lnTo>
                <a:lnTo>
                  <a:pt x="15756" y="706"/>
                </a:lnTo>
                <a:lnTo>
                  <a:pt x="15752" y="711"/>
                </a:lnTo>
                <a:lnTo>
                  <a:pt x="15746" y="716"/>
                </a:lnTo>
                <a:lnTo>
                  <a:pt x="15740" y="719"/>
                </a:lnTo>
                <a:lnTo>
                  <a:pt x="15734" y="721"/>
                </a:lnTo>
                <a:lnTo>
                  <a:pt x="15727" y="722"/>
                </a:lnTo>
                <a:close/>
              </a:path>
            </a:pathLst>
          </a:custGeom>
          <a:solidFill>
            <a:schemeClr val="bg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66402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0438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25600" y="152400"/>
            <a:ext cx="9956800" cy="91440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lvl="0" algn="r"/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5192"/>
            <a:ext cx="109728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118872" lvl="0" indent="0">
              <a:buFontTx/>
              <a:buNone/>
            </a:pPr>
            <a:r>
              <a:rPr kumimoji="0" lang="en-US" dirty="0" smtClean="0"/>
              <a:t>Click to edit Master text styles</a:t>
            </a:r>
          </a:p>
          <a:p>
            <a:pPr marL="914400" lvl="1" indent="-457200">
              <a:buClr>
                <a:schemeClr val="tx1"/>
              </a:buClr>
              <a:buFont typeface="Wingdings" pitchFamily="2" charset="2"/>
              <a:buChar char="q"/>
            </a:pPr>
            <a:r>
              <a:rPr kumimoji="0" lang="en-US" dirty="0" smtClean="0"/>
              <a:t>Second level</a:t>
            </a:r>
          </a:p>
          <a:p>
            <a:pPr marL="1110996" lvl="2" indent="-342900">
              <a:buClr>
                <a:schemeClr val="tx1"/>
              </a:buClr>
              <a:buFont typeface="Wingdings" pitchFamily="2" charset="2"/>
              <a:buChar char="q"/>
            </a:pPr>
            <a:r>
              <a:rPr kumimoji="0" lang="en-US" dirty="0" smtClean="0"/>
              <a:t>Third level</a:t>
            </a:r>
          </a:p>
          <a:p>
            <a:pPr marL="1376172" lvl="3" indent="-342900">
              <a:buClr>
                <a:schemeClr val="tx1"/>
              </a:buClr>
              <a:buFont typeface="Wingdings" pitchFamily="2" charset="2"/>
              <a:buChar char="q"/>
            </a:pPr>
            <a:r>
              <a:rPr kumimoji="0" lang="en-US" dirty="0" smtClean="0"/>
              <a:t>Fourth level</a:t>
            </a:r>
          </a:p>
          <a:p>
            <a:pPr marL="1586484" lvl="4" indent="-342900">
              <a:buClr>
                <a:schemeClr val="tx1"/>
              </a:buClr>
              <a:buFont typeface="Wingdings" pitchFamily="2" charset="2"/>
              <a:buChar char="q"/>
            </a:pPr>
            <a:r>
              <a:rPr kumimoji="0" lang="en-US" dirty="0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74" r:id="rId4"/>
    <p:sldLayoutId id="2147483675" r:id="rId5"/>
    <p:sldLayoutId id="2147483676" r:id="rId6"/>
    <p:sldLayoutId id="2147483679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en-US" sz="3200" b="1" kern="1200" dirty="0">
          <a:solidFill>
            <a:schemeClr val="bg1"/>
          </a:solidFill>
          <a:effectLst/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lang="en-US" sz="2000" kern="1200" smtClean="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lang="en-US" sz="1800" kern="1200" smtClean="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lang="en-US" sz="1600" kern="1200" smtClean="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lang="en-US" sz="1400" kern="1200" smtClean="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14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3.xlsx"/><Relationship Id="rId5" Type="http://schemas.microsoft.com/office/2007/relationships/hdphoto" Target="../media/hdphoto1.wdp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://www.naviance.com/blog/measure-what-matters-why-student-engagement-matters-as-much-as-grades-and-test-scores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tigio.com/solutions/educatio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tiff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8653" y="228600"/>
            <a:ext cx="2867147" cy="57896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0" y="-26437"/>
            <a:ext cx="585216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05200" y="381000"/>
            <a:ext cx="51950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8C0B0B"/>
                </a:solidFill>
              </a:rPr>
              <a:t>Prestigio Solutions</a:t>
            </a:r>
            <a:endParaRPr lang="bg-BG" sz="4800" b="1" dirty="0">
              <a:solidFill>
                <a:srgbClr val="8C0B0B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29000" y="2895600"/>
            <a:ext cx="5715000" cy="1328023"/>
          </a:xfrm>
          <a:prstGeom prst="roundRect">
            <a:avLst/>
          </a:prstGeom>
          <a:solidFill>
            <a:schemeClr val="bg1">
              <a:lumMod val="85000"/>
              <a:alpha val="3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bg-BG" sz="3600" b="1" dirty="0" smtClean="0">
                <a:solidFill>
                  <a:srgbClr val="870C0C"/>
                </a:solidFill>
              </a:rPr>
              <a:t>НОВА ЕРА В</a:t>
            </a:r>
          </a:p>
          <a:p>
            <a:pPr algn="ctr"/>
            <a:r>
              <a:rPr lang="bg-BG" sz="3600" b="1" dirty="0" smtClean="0">
                <a:solidFill>
                  <a:srgbClr val="870C0C"/>
                </a:solidFill>
              </a:rPr>
              <a:t>ОБРАЗОВАНИЕТО</a:t>
            </a:r>
            <a:endParaRPr lang="bg-BG" sz="3600" b="1" dirty="0">
              <a:solidFill>
                <a:srgbClr val="870C0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27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09800" y="2455069"/>
            <a:ext cx="7696200" cy="1676400"/>
          </a:xfrm>
          <a:prstGeom prst="rect">
            <a:avLst/>
          </a:prstGeom>
        </p:spPr>
        <p:txBody>
          <a:bodyPr vert="horz" lIns="91440" rIns="45720" rtlCol="0" anchor="ctr">
            <a:normAutofit fontScale="25000" lnSpcReduction="20000"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lang="en-US" sz="3200" b="1" kern="1200"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Calibri" pitchFamily="34" charset="0"/>
              </a:defRPr>
            </a:lvl1pPr>
            <a:extLst/>
          </a:lstStyle>
          <a:p>
            <a:pPr algn="ctr"/>
            <a:r>
              <a:rPr lang="en-US" dirty="0"/>
              <a:t/>
            </a:r>
            <a:br>
              <a:rPr lang="en-US" dirty="0"/>
            </a:br>
            <a:r>
              <a:rPr lang="en-US" sz="24000" dirty="0">
                <a:effectLst>
                  <a:reflection blurRad="6350" stA="50000" endA="300" endPos="50000" dist="29997" dir="5400000" sy="-100000" algn="bl" rotWithShape="0"/>
                </a:effectLst>
              </a:rPr>
              <a:t/>
            </a:r>
            <a:br>
              <a:rPr lang="en-US" sz="24000" dirty="0">
                <a:effectLst>
                  <a:reflection blurRad="6350" stA="50000" endA="300" endPos="50000" dist="29997" dir="5400000" sy="-100000" algn="bl" rotWithShape="0"/>
                </a:effectLst>
              </a:rPr>
            </a:br>
            <a:endParaRPr lang="en-US" sz="24000" dirty="0"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77202" y="4412594"/>
            <a:ext cx="48006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Calibri" panose="020F0502020204030204" pitchFamily="34" charset="0"/>
            </a:endParaRPr>
          </a:p>
          <a:p>
            <a:r>
              <a:rPr lang="bg-BG" b="1" dirty="0" smtClean="0">
                <a:latin typeface="Calibri" panose="020F0502020204030204" pitchFamily="34" charset="0"/>
              </a:rPr>
              <a:t>Всичко в едно устройство</a:t>
            </a:r>
            <a:endParaRPr lang="ru-RU" dirty="0">
              <a:latin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</a:rPr>
              <a:t>Prestigio </a:t>
            </a:r>
            <a:r>
              <a:rPr lang="en-US" dirty="0" err="1" smtClean="0">
                <a:latin typeface="Calibri" panose="020F0502020204030204" pitchFamily="34" charset="0"/>
              </a:rPr>
              <a:t>Multiboard</a:t>
            </a:r>
            <a:r>
              <a:rPr lang="bg-BG" dirty="0" smtClean="0">
                <a:latin typeface="Calibri" panose="020F0502020204030204" pitchFamily="34" charset="0"/>
              </a:rPr>
              <a:t>,</a:t>
            </a:r>
            <a:r>
              <a:rPr lang="en-US" dirty="0" smtClean="0">
                <a:latin typeface="Calibri" panose="020F0502020204030204" pitchFamily="34" charset="0"/>
              </a:rPr>
              <a:t> </a:t>
            </a:r>
            <a:r>
              <a:rPr lang="bg-BG" dirty="0" smtClean="0">
                <a:latin typeface="Calibri" panose="020F0502020204030204" pitchFamily="34" charset="0"/>
              </a:rPr>
              <a:t>обединява функционалността на всички познати устройства за презентация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97274" y="4343400"/>
            <a:ext cx="448746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bg-BG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Лесен за инсталация и употреба</a:t>
            </a:r>
            <a:endParaRPr lang="ru-RU" b="1" dirty="0">
              <a:latin typeface="Calibri" panose="020F0502020204030204" pitchFamily="34" charset="0"/>
            </a:endParaRPr>
          </a:p>
          <a:p>
            <a:r>
              <a:rPr lang="en-US" dirty="0" smtClean="0">
                <a:latin typeface="Calibri" panose="020F0502020204030204" pitchFamily="34" charset="0"/>
              </a:rPr>
              <a:t>Prestigio </a:t>
            </a:r>
            <a:r>
              <a:rPr lang="en-US" dirty="0" err="1" smtClean="0">
                <a:latin typeface="Calibri" panose="020F0502020204030204" pitchFamily="34" charset="0"/>
              </a:rPr>
              <a:t>Multiboard</a:t>
            </a:r>
            <a:r>
              <a:rPr lang="bg-BG" dirty="0" smtClean="0">
                <a:latin typeface="Calibri" panose="020F0502020204030204" pitchFamily="34" charset="0"/>
              </a:rPr>
              <a:t>, може да бъде използуван веднага след изваждането му от кашона. Стойката на колела създава удобство и мобилност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Prestigio </a:t>
            </a:r>
            <a:r>
              <a:rPr lang="en-US" dirty="0" err="1"/>
              <a:t>MultiBoard</a:t>
            </a:r>
            <a:r>
              <a:rPr lang="en-US" dirty="0"/>
              <a:t> </a:t>
            </a:r>
            <a:br>
              <a:rPr lang="en-US" dirty="0"/>
            </a:br>
            <a:r>
              <a:rPr lang="bg-BG" dirty="0" smtClean="0"/>
              <a:t>Всичко в едно устройство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0" r="19679"/>
          <a:stretch/>
        </p:blipFill>
        <p:spPr>
          <a:xfrm>
            <a:off x="6784187" y="797979"/>
            <a:ext cx="5029200" cy="394016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23" y="777609"/>
            <a:ext cx="5459674" cy="381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2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g-BG" sz="3600" dirty="0" smtClean="0"/>
              <a:t>Технически данни</a:t>
            </a:r>
            <a:endParaRPr lang="en-IE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210918"/>
            <a:ext cx="6022288" cy="4683740"/>
          </a:xfrm>
          <a:prstGeom prst="rect">
            <a:avLst/>
          </a:prstGeom>
        </p:spPr>
      </p:pic>
      <p:pic>
        <p:nvPicPr>
          <p:cNvPr id="6" name="Picture 2" descr="http://news.prestigio.com/share/common/130823/banner_0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5" r="39626"/>
          <a:stretch/>
        </p:blipFill>
        <p:spPr bwMode="auto">
          <a:xfrm>
            <a:off x="8077200" y="1965315"/>
            <a:ext cx="3657600" cy="3039413"/>
          </a:xfrm>
          <a:prstGeom prst="rect">
            <a:avLst/>
          </a:prstGeom>
          <a:effectLst>
            <a:glow rad="101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58311" t="43947" r="15004" b="25850"/>
          <a:stretch/>
        </p:blipFill>
        <p:spPr>
          <a:xfrm>
            <a:off x="5486400" y="4114800"/>
            <a:ext cx="2796918" cy="177985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500" y="1196173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dirty="0" smtClean="0"/>
              <a:t>Вграден компютър с </a:t>
            </a:r>
            <a:r>
              <a:rPr lang="en-US" dirty="0" smtClean="0"/>
              <a:t>Intel® Core i5 </a:t>
            </a:r>
            <a:r>
              <a:rPr lang="bg-BG" dirty="0" smtClean="0"/>
              <a:t>процесор</a:t>
            </a:r>
            <a:endParaRPr lang="bg-BG" dirty="0"/>
          </a:p>
        </p:txBody>
      </p:sp>
      <p:sp>
        <p:nvSpPr>
          <p:cNvPr id="9" name="TextBox 8"/>
          <p:cNvSpPr txBox="1"/>
          <p:nvPr/>
        </p:nvSpPr>
        <p:spPr>
          <a:xfrm>
            <a:off x="6139023" y="3745467"/>
            <a:ext cx="1414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Тънък панел</a:t>
            </a:r>
            <a:endParaRPr lang="bg-BG" dirty="0"/>
          </a:p>
        </p:txBody>
      </p:sp>
      <p:sp>
        <p:nvSpPr>
          <p:cNvPr id="10" name="TextBox 9"/>
          <p:cNvSpPr txBox="1"/>
          <p:nvPr/>
        </p:nvSpPr>
        <p:spPr>
          <a:xfrm>
            <a:off x="2133600" y="102625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dirty="0" smtClean="0"/>
              <a:t>Различни размери</a:t>
            </a:r>
            <a:endParaRPr lang="bg-BG" dirty="0"/>
          </a:p>
        </p:txBody>
      </p:sp>
      <p:pic>
        <p:nvPicPr>
          <p:cNvPr id="1026" name="Picture 2" descr="http://kichiwall.com/wp-content/uploads/2014/02/Windows-8-Logo-Large.png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5552853"/>
            <a:ext cx="1620493" cy="341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44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Prestigio </a:t>
            </a:r>
            <a:r>
              <a:rPr lang="en-US" dirty="0" err="1" smtClean="0"/>
              <a:t>Multiboard</a:t>
            </a:r>
            <a:r>
              <a:rPr lang="en-US" dirty="0" smtClean="0"/>
              <a:t> </a:t>
            </a:r>
            <a:r>
              <a:rPr lang="bg-BG" dirty="0" smtClean="0"/>
              <a:t>ключови характеристики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34200" y="1156716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cap="all" dirty="0" smtClean="0">
                <a:solidFill>
                  <a:srgbClr val="BB133E"/>
                </a:solidFill>
                <a:latin typeface="Calibri" pitchFamily="34" charset="0"/>
              </a:rPr>
              <a:t>СПЕЦИАЛИЗИРАН софтуер</a:t>
            </a:r>
            <a:endParaRPr lang="en-US" sz="2000" dirty="0"/>
          </a:p>
          <a:p>
            <a:r>
              <a:rPr kumimoji="1" lang="bg-BG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Gill Sans Light"/>
              </a:rPr>
              <a:t>Приложенията създадени за </a:t>
            </a:r>
            <a:r>
              <a:rPr kumimoji="1"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Gill Sans Light"/>
              </a:rPr>
              <a:t>Prestigio </a:t>
            </a:r>
            <a:r>
              <a:rPr kumimoji="1" lang="en-US" altLang="zh-CN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Gill Sans Light"/>
              </a:rPr>
              <a:t>Multiboard</a:t>
            </a:r>
            <a:r>
              <a:rPr kumimoji="1"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Gill Sans Light"/>
              </a:rPr>
              <a:t> </a:t>
            </a:r>
            <a:r>
              <a:rPr kumimoji="1" lang="bg-BG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cs typeface="Gill Sans Light"/>
              </a:rPr>
              <a:t>са уникални, защото предлагат неограничена функционалност.</a:t>
            </a:r>
            <a:endParaRPr lang="en-US" b="1" dirty="0"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570" y="3894787"/>
            <a:ext cx="2876550" cy="16180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8239" y="2825469"/>
            <a:ext cx="874240" cy="87786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13" y="2804610"/>
            <a:ext cx="860063" cy="8600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2797898"/>
            <a:ext cx="857250" cy="86677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14400" y="1156716"/>
            <a:ext cx="36576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cap="all" dirty="0" smtClean="0">
                <a:solidFill>
                  <a:srgbClr val="BB133E"/>
                </a:solidFill>
                <a:latin typeface="Calibri" pitchFamily="34" charset="0"/>
              </a:rPr>
              <a:t>ШИРОкоекранен дисплей с висока резолция и мулти-тъч технология</a:t>
            </a:r>
            <a:endParaRPr lang="en-US" b="1" cap="all" dirty="0">
              <a:solidFill>
                <a:srgbClr val="BB133E"/>
              </a:solidFill>
              <a:latin typeface="Calibri" pitchFamily="34" charset="0"/>
            </a:endParaRPr>
          </a:p>
          <a:p>
            <a:endParaRPr lang="en-US" b="1" dirty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itchFamily="34" charset="0"/>
              </a:rPr>
              <a:t>Широки ъгъли на виждане </a:t>
            </a:r>
            <a:r>
              <a:rPr lang="en-US" dirty="0" smtClean="0">
                <a:latin typeface="Calibri" pitchFamily="34" charset="0"/>
              </a:rPr>
              <a:t>178°</a:t>
            </a:r>
            <a:endParaRPr lang="bg-BG" dirty="0" smtClean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altLang="zh-CN" dirty="0" smtClean="0">
                <a:latin typeface="Calibri" pitchFamily="34" charset="0"/>
              </a:rPr>
              <a:t>Резолюции до </a:t>
            </a:r>
            <a:r>
              <a:rPr lang="en-US" altLang="zh-CN" dirty="0" smtClean="0">
                <a:latin typeface="Calibri" pitchFamily="34" charset="0"/>
              </a:rPr>
              <a:t>UHD</a:t>
            </a: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altLang="zh-CN" dirty="0" smtClean="0">
                <a:latin typeface="Calibri" pitchFamily="34" charset="0"/>
              </a:rPr>
              <a:t>Панела и подсилен и е еквивалентен на </a:t>
            </a:r>
            <a:r>
              <a:rPr lang="en-US" altLang="zh-CN" dirty="0" err="1" smtClean="0">
                <a:latin typeface="Calibri" pitchFamily="34" charset="0"/>
              </a:rPr>
              <a:t>Mohs</a:t>
            </a:r>
            <a:r>
              <a:rPr lang="en-US" altLang="zh-CN" dirty="0" smtClean="0">
                <a:latin typeface="Calibri" pitchFamily="34" charset="0"/>
              </a:rPr>
              <a:t> 7</a:t>
            </a:r>
            <a:r>
              <a:rPr lang="bg-BG" altLang="zh-CN" dirty="0" smtClean="0">
                <a:latin typeface="Calibri" pitchFamily="34" charset="0"/>
              </a:rPr>
              <a:t> /Минерално стъкло/</a:t>
            </a: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bg-BG" altLang="zh-CN" dirty="0" smtClean="0">
                <a:latin typeface="Calibri" pitchFamily="34" charset="0"/>
              </a:rPr>
              <a:t>Поддържа </a:t>
            </a:r>
            <a:r>
              <a:rPr lang="en-US" altLang="zh-CN" dirty="0" smtClean="0">
                <a:latin typeface="Calibri" pitchFamily="34" charset="0"/>
              </a:rPr>
              <a:t>6 </a:t>
            </a:r>
            <a:r>
              <a:rPr lang="bg-BG" altLang="zh-CN" dirty="0" smtClean="0">
                <a:latin typeface="Calibri" pitchFamily="34" charset="0"/>
              </a:rPr>
              <a:t>точки на допир</a:t>
            </a:r>
            <a:endParaRPr lang="en-US" altLang="zh-CN" dirty="0">
              <a:latin typeface="Calibri" pitchFamily="34" charset="0"/>
            </a:endParaRPr>
          </a:p>
          <a:p>
            <a:pPr lvl="0" fontAlgn="b"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altLang="zh-CN" dirty="0">
              <a:latin typeface="Calibri" pitchFamily="34" charset="0"/>
            </a:endParaRPr>
          </a:p>
          <a:p>
            <a:pPr lvl="0" fontAlgn="b">
              <a:spcBef>
                <a:spcPct val="0"/>
              </a:spcBef>
              <a:spcAft>
                <a:spcPct val="0"/>
              </a:spcAft>
            </a:pPr>
            <a:endParaRPr lang="en-US" sz="2000" dirty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libri" pitchFamily="34" charset="0"/>
            </a:endParaRPr>
          </a:p>
          <a:p>
            <a:pPr marL="285750" indent="-285750" fontAlgn="b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lang="en-US" sz="2000" dirty="0">
              <a:latin typeface="Calibr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1600" y="3911269"/>
            <a:ext cx="2578832" cy="158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0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Prestigio </a:t>
            </a:r>
            <a:r>
              <a:rPr lang="en-US" dirty="0" err="1" smtClean="0"/>
              <a:t>EasiNote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19800" y="1981199"/>
            <a:ext cx="4266302" cy="4572001"/>
          </a:xfrm>
        </p:spPr>
        <p:txBody>
          <a:bodyPr>
            <a:normAutofit/>
          </a:bodyPr>
          <a:lstStyle/>
          <a:p>
            <a:pPr marL="461772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EasiNote</a:t>
            </a:r>
            <a:r>
              <a:rPr lang="en-US" dirty="0" smtClean="0"/>
              <a:t> </a:t>
            </a:r>
            <a:r>
              <a:rPr lang="bg-BG" dirty="0" smtClean="0"/>
              <a:t>спомага за удобното писане по дъската с пръст,стилус</a:t>
            </a:r>
            <a:r>
              <a:rPr lang="bg-BG" dirty="0"/>
              <a:t> </a:t>
            </a:r>
            <a:r>
              <a:rPr lang="bg-BG" dirty="0" smtClean="0"/>
              <a:t>или друг обект.</a:t>
            </a:r>
            <a:r>
              <a:rPr lang="en-US" dirty="0" smtClean="0"/>
              <a:t> </a:t>
            </a:r>
            <a:endParaRPr lang="ru-RU" dirty="0" smtClean="0"/>
          </a:p>
          <a:p>
            <a:pPr marL="461772" indent="-342900">
              <a:buFont typeface="Arial" panose="020B0604020202020204" pitchFamily="34" charset="0"/>
              <a:buChar char="•"/>
            </a:pPr>
            <a:r>
              <a:rPr lang="bg-BG" dirty="0" smtClean="0"/>
              <a:t>Потребителя има неограничени възможности да пише ръкописно, рисува или да изпозува различни инструменти</a:t>
            </a:r>
            <a:r>
              <a:rPr lang="en-US" dirty="0" smtClean="0"/>
              <a:t>. </a:t>
            </a:r>
            <a:endParaRPr lang="ru-RU" dirty="0" smtClean="0"/>
          </a:p>
          <a:p>
            <a:pPr marL="461772" indent="-342900">
              <a:buFont typeface="Arial" panose="020B0604020202020204" pitchFamily="34" charset="0"/>
              <a:buChar char="•"/>
            </a:pPr>
            <a:r>
              <a:rPr lang="bg-BG" dirty="0" smtClean="0"/>
              <a:t>Налична е палитра с множество предварително зададени фонове и теми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905000" y="914878"/>
            <a:ext cx="8229600" cy="8289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68580" rIns="34290" rtlCol="0" anchor="ctr">
            <a:noAutofit/>
            <a:sp3d prstMaterial="matte">
              <a:bevelT w="50800" h="10160"/>
            </a:sp3d>
          </a:bodyPr>
          <a:lstStyle/>
          <a:p>
            <a:pPr algn="ctr">
              <a:spcBef>
                <a:spcPct val="0"/>
              </a:spcBef>
            </a:pP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Calibri" pitchFamily="34" charset="0"/>
              </a:rPr>
              <a:t>Prestigio </a:t>
            </a:r>
            <a:r>
              <a:rPr lang="en-US" sz="2000" dirty="0" err="1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Calibri" pitchFamily="34" charset="0"/>
              </a:rPr>
              <a:t>EasiNote</a:t>
            </a:r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Calibri" pitchFamily="34" charset="0"/>
              </a:rPr>
              <a:t> </a:t>
            </a:r>
            <a:r>
              <a:rPr lang="bg-BG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Calibri" pitchFamily="34" charset="0"/>
              </a:rPr>
              <a:t>е основният софтуер, който спомага учебния процес да бъде по-ефективен и интерактивен.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8" r="1224"/>
          <a:stretch/>
        </p:blipFill>
        <p:spPr>
          <a:xfrm>
            <a:off x="914400" y="1905000"/>
            <a:ext cx="3124200" cy="19020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3505200"/>
            <a:ext cx="3454401" cy="208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2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С какво се различаваме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6223380" cy="4343400"/>
          </a:xfrm>
          <a:prstGeom prst="rect">
            <a:avLst/>
          </a:prstGeom>
        </p:spPr>
      </p:pic>
      <p:pic>
        <p:nvPicPr>
          <p:cNvPr id="2050" name="Picture 2" descr="http://www.samsung.com/us/system/consumer/topic/00/00/00/28/tsc00000028/tv_smartTV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017" y="1752600"/>
            <a:ext cx="4690607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771715"/>
              </p:ext>
            </p:extLst>
          </p:nvPr>
        </p:nvGraphicFramePr>
        <p:xfrm>
          <a:off x="1143000" y="811619"/>
          <a:ext cx="10348624" cy="5083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Worksheet" r:id="rId6" imgW="7639076" imgH="3752698" progId="Excel.Sheet.12">
                  <p:embed/>
                </p:oleObj>
              </mc:Choice>
              <mc:Fallback>
                <p:oleObj name="Worksheet" r:id="rId6" imgW="7639076" imgH="375269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43000" y="811619"/>
                        <a:ext cx="10348624" cy="5083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842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ПОЛЗИ ОТ РЕШЕНИЕТО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981200" y="1143001"/>
            <a:ext cx="4495800" cy="4572001"/>
          </a:xfrm>
        </p:spPr>
        <p:txBody>
          <a:bodyPr>
            <a:normAutofit/>
          </a:bodyPr>
          <a:lstStyle/>
          <a:p>
            <a:pPr marL="461772" indent="-342900">
              <a:buFont typeface="Arial" panose="020B0604020202020204" pitchFamily="34" charset="0"/>
              <a:buChar char="•"/>
            </a:pPr>
            <a:r>
              <a:rPr lang="bg-BG" b="1" dirty="0" smtClean="0"/>
              <a:t>Създава интерактивна класна стая, </a:t>
            </a:r>
            <a:r>
              <a:rPr lang="bg-BG" dirty="0" smtClean="0"/>
              <a:t>която ще доведе до по-добри резултати, по-висока ангажираност на учениците и развива социалните умения.</a:t>
            </a:r>
          </a:p>
          <a:p>
            <a:endParaRPr lang="en-US" dirty="0" smtClean="0"/>
          </a:p>
          <a:p>
            <a:pPr marL="461772" indent="-342900">
              <a:buFont typeface="Arial" panose="020B0604020202020204" pitchFamily="34" charset="0"/>
              <a:buChar char="•"/>
            </a:pPr>
            <a:r>
              <a:rPr lang="bg-BG" b="1" dirty="0" smtClean="0"/>
              <a:t>Помага на учителите </a:t>
            </a:r>
            <a:r>
              <a:rPr lang="bg-BG" dirty="0" smtClean="0"/>
              <a:t>по-ефективно да си взаимодействат с учениците и възможност да ги контролират.</a:t>
            </a:r>
            <a:endParaRPr lang="en-US" dirty="0" smtClean="0"/>
          </a:p>
          <a:p>
            <a:pPr marL="461772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61772" indent="-342900">
              <a:buFont typeface="Arial" panose="020B0604020202020204" pitchFamily="34" charset="0"/>
              <a:buChar char="•"/>
            </a:pPr>
            <a:r>
              <a:rPr lang="bg-BG" b="1" dirty="0" smtClean="0"/>
              <a:t>Позволява на училищата </a:t>
            </a:r>
            <a:r>
              <a:rPr lang="bg-BG" dirty="0" smtClean="0"/>
              <a:t>да имплементират решението лесно, благодарение на пълния пакет от хардуер и специализиран софтуер.</a:t>
            </a:r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6898" r="42501" b="4629"/>
          <a:stretch/>
        </p:blipFill>
        <p:spPr>
          <a:xfrm>
            <a:off x="6790423" y="3657600"/>
            <a:ext cx="3690506" cy="21807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919" y="1219200"/>
            <a:ext cx="3690506" cy="2269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949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Prestigio </a:t>
            </a:r>
            <a:r>
              <a:rPr lang="en-US" dirty="0" err="1"/>
              <a:t>MultiBoard</a:t>
            </a:r>
            <a:r>
              <a:rPr lang="en-US" dirty="0"/>
              <a:t> </a:t>
            </a:r>
            <a:br>
              <a:rPr lang="en-US" dirty="0"/>
            </a:br>
            <a:r>
              <a:rPr lang="bg-BG" dirty="0" smtClean="0"/>
              <a:t>Всичко е в едно устройство</a:t>
            </a:r>
            <a:endParaRPr lang="en-US" dirty="0"/>
          </a:p>
        </p:txBody>
      </p:sp>
      <p:sp>
        <p:nvSpPr>
          <p:cNvPr id="18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Prestigio </a:t>
            </a:r>
            <a:r>
              <a:rPr lang="en-GB" sz="1800" dirty="0" err="1"/>
              <a:t>MultiBoard</a:t>
            </a:r>
            <a:r>
              <a:rPr lang="en-GB" sz="1800" dirty="0"/>
              <a:t> </a:t>
            </a:r>
            <a:r>
              <a:rPr lang="bg-BG" sz="1800" dirty="0" smtClean="0"/>
              <a:t>осигурява всичко, от което се нуждае едно модерно учебно заведение и благодарение на множеството допълнителни аксесоари дава възможност за персонализиране.</a:t>
            </a:r>
            <a:endParaRPr lang="en-IE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414" y="2116903"/>
            <a:ext cx="8891587" cy="372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744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9800" y="2667000"/>
            <a:ext cx="84056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4400" b="1" dirty="0" smtClean="0">
                <a:solidFill>
                  <a:srgbClr val="940B0B"/>
                </a:solidFill>
              </a:rPr>
              <a:t>БЛАГОДАРЯ ЗА ВНИМАНИЕТО!</a:t>
            </a:r>
            <a:endParaRPr lang="bg-BG" sz="4400" b="1" dirty="0">
              <a:solidFill>
                <a:srgbClr val="940B0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25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477000" y="4191000"/>
            <a:ext cx="5334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chemeClr val="bg2">
                    <a:lumMod val="50000"/>
                  </a:schemeClr>
                </a:solidFill>
                <a:hlinkClick r:id="rId2"/>
              </a:rPr>
              <a:t>http://www.naviance.com/blog/measure-what-matters-why-student-engagement-matters-as-much-as-grades-and-test-scores</a:t>
            </a:r>
            <a:r>
              <a:rPr lang="bg-BG" sz="1050" dirty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en-US" sz="1050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4109290689"/>
              </p:ext>
            </p:extLst>
          </p:nvPr>
        </p:nvGraphicFramePr>
        <p:xfrm>
          <a:off x="1923589" y="4911762"/>
          <a:ext cx="9067800" cy="1005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951222" y="204437"/>
            <a:ext cx="82595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dirty="0" smtClean="0">
                <a:solidFill>
                  <a:srgbClr val="C00000"/>
                </a:solidFill>
              </a:rPr>
              <a:t>Каква е ситуацията в момента</a:t>
            </a:r>
            <a:endParaRPr lang="en-US" dirty="0">
              <a:solidFill>
                <a:srgbClr val="C00000"/>
              </a:solidFill>
            </a:endParaRPr>
          </a:p>
        </p:txBody>
      </p:sp>
      <p:graphicFrame>
        <p:nvGraphicFramePr>
          <p:cNvPr id="25" name="Content Placeholder 2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4970912"/>
              </p:ext>
            </p:extLst>
          </p:nvPr>
        </p:nvGraphicFramePr>
        <p:xfrm>
          <a:off x="6172200" y="1524000"/>
          <a:ext cx="5629275" cy="267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6210300" y="801072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 smtClean="0">
                <a:latin typeface="Calibri" panose="020F0502020204030204" pitchFamily="34" charset="0"/>
              </a:rPr>
              <a:t>По данни от </a:t>
            </a:r>
            <a:r>
              <a:rPr lang="en-US" dirty="0" smtClean="0">
                <a:latin typeface="Calibri" panose="020F0502020204030204" pitchFamily="34" charset="0"/>
              </a:rPr>
              <a:t>GALLUP: </a:t>
            </a:r>
            <a:r>
              <a:rPr lang="bg-BG" dirty="0" smtClean="0">
                <a:latin typeface="Calibri" panose="020F0502020204030204" pitchFamily="34" charset="0"/>
              </a:rPr>
              <a:t>Скалата оценява ангажираността на учениците в процеса на обучение</a:t>
            </a:r>
            <a:endParaRPr lang="bg-BG" dirty="0">
              <a:latin typeface="Calibri" panose="020F050202020403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33400" y="1447403"/>
            <a:ext cx="43541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50</a:t>
            </a:r>
            <a:r>
              <a:rPr lang="ru-RU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%</a:t>
            </a:r>
            <a:r>
              <a:rPr lang="en-US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 </a:t>
            </a:r>
            <a:r>
              <a:rPr lang="bg-BG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до </a:t>
            </a:r>
            <a:r>
              <a:rPr lang="en-US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70</a:t>
            </a:r>
            <a:r>
              <a:rPr lang="en-US" b="1" dirty="0">
                <a:solidFill>
                  <a:srgbClr val="333333"/>
                </a:solidFill>
                <a:latin typeface="Calibri" panose="020F0502020204030204" pitchFamily="34" charset="0"/>
              </a:rPr>
              <a:t>% 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от завършващите</a:t>
            </a:r>
            <a:r>
              <a:rPr lang="en-US" dirty="0" smtClean="0">
                <a:solidFill>
                  <a:srgbClr val="333333"/>
                </a:solidFill>
                <a:latin typeface="Calibri" panose="020F0502020204030204" pitchFamily="34" charset="0"/>
              </a:rPr>
              <a:t> 1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0 -</a:t>
            </a:r>
            <a:r>
              <a:rPr lang="en-US" dirty="0" smtClean="0">
                <a:solidFill>
                  <a:srgbClr val="333333"/>
                </a:solidFill>
                <a:latin typeface="Calibri" panose="020F0502020204030204" pitchFamily="34" charset="0"/>
              </a:rPr>
              <a:t> </a:t>
            </a:r>
            <a:r>
              <a:rPr lang="en-US" dirty="0">
                <a:solidFill>
                  <a:srgbClr val="333333"/>
                </a:solidFill>
                <a:latin typeface="Calibri" panose="020F0502020204030204" pitchFamily="34" charset="0"/>
              </a:rPr>
              <a:t>12 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клас </a:t>
            </a:r>
            <a:r>
              <a:rPr lang="bg-BG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ученици не са ангажирани с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 процеса на обучение в клас, което е в резултат на безинтересното, според тях представяне на учебния материал </a:t>
            </a:r>
            <a:endParaRPr lang="en-US" dirty="0" smtClean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Процесът на „невнимание“ започва от</a:t>
            </a:r>
            <a:r>
              <a:rPr lang="bg-BG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 </a:t>
            </a:r>
            <a:r>
              <a:rPr lang="en-US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6</a:t>
            </a:r>
            <a:r>
              <a:rPr lang="bg-BG" b="1" dirty="0" smtClean="0">
                <a:solidFill>
                  <a:srgbClr val="333333"/>
                </a:solidFill>
                <a:latin typeface="Calibri" panose="020F0502020204030204" pitchFamily="34" charset="0"/>
              </a:rPr>
              <a:t>-ти клас</a:t>
            </a:r>
            <a:r>
              <a:rPr lang="bg-BG" dirty="0">
                <a:solidFill>
                  <a:srgbClr val="333333"/>
                </a:solidFill>
                <a:latin typeface="Calibri" panose="020F0502020204030204" pitchFamily="34" charset="0"/>
              </a:rPr>
              <a:t> 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и се понижава до</a:t>
            </a:r>
            <a:r>
              <a:rPr lang="en-US" dirty="0" smtClean="0">
                <a:solidFill>
                  <a:srgbClr val="333333"/>
                </a:solidFill>
                <a:latin typeface="Calibri" panose="020F0502020204030204" pitchFamily="34" charset="0"/>
              </a:rPr>
              <a:t> 44%</a:t>
            </a:r>
            <a:r>
              <a:rPr lang="bg-BG" dirty="0" smtClean="0">
                <a:solidFill>
                  <a:srgbClr val="333333"/>
                </a:solidFill>
                <a:latin typeface="Calibri" panose="020F0502020204030204" pitchFamily="34" charset="0"/>
              </a:rPr>
              <a:t> в 9-ти клас</a:t>
            </a:r>
            <a:endParaRPr lang="en-US" dirty="0" smtClean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 smtClean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 smtClean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 smtClean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>
              <a:solidFill>
                <a:srgbClr val="333333"/>
              </a:solidFill>
              <a:latin typeface="Calibri" panose="020F0502020204030204" pitchFamily="34" charset="0"/>
            </a:endParaRPr>
          </a:p>
          <a:p>
            <a:pPr marL="285750" indent="-285750">
              <a:buClr>
                <a:srgbClr val="C00000"/>
              </a:buClr>
              <a:buSzPct val="250000"/>
              <a:buFont typeface="Wingdings" panose="05000000000000000000" pitchFamily="2" charset="2"/>
              <a:buChar char="ü"/>
            </a:pPr>
            <a:endParaRPr lang="en-US" dirty="0">
              <a:solidFill>
                <a:srgbClr val="333333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09009">
            <a:off x="3591978" y="3233947"/>
            <a:ext cx="2591162" cy="14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Подходът на </a:t>
            </a:r>
            <a:r>
              <a:rPr lang="en-US" dirty="0" smtClean="0"/>
              <a:t>PRESTIGIO</a:t>
            </a:r>
            <a:endParaRPr lang="en-US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031"/>
          <a:stretch/>
        </p:blipFill>
        <p:spPr>
          <a:xfrm>
            <a:off x="2040059" y="1905000"/>
            <a:ext cx="8229600" cy="3352800"/>
          </a:xfrm>
        </p:spPr>
      </p:pic>
      <p:sp>
        <p:nvSpPr>
          <p:cNvPr id="7" name="TextBox 6"/>
          <p:cNvSpPr txBox="1"/>
          <p:nvPr/>
        </p:nvSpPr>
        <p:spPr>
          <a:xfrm>
            <a:off x="2362200" y="849086"/>
            <a:ext cx="7585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000" dirty="0">
                <a:latin typeface="Calibri" panose="020F0502020204030204" pitchFamily="34" charset="0"/>
              </a:rPr>
              <a:t>Най-добрият инструмент за привличане вниманието на учениците в образователния процес е чрез преоткриването на педагогическия подход</a:t>
            </a:r>
            <a:r>
              <a:rPr lang="en-US" sz="2000" dirty="0">
                <a:latin typeface="Calibri" panose="020F0502020204030204" pitchFamily="34" charset="0"/>
              </a:rPr>
              <a:t>, </a:t>
            </a:r>
            <a:r>
              <a:rPr lang="bg-BG" sz="2000" dirty="0">
                <a:latin typeface="Calibri" panose="020F0502020204030204" pitchFamily="34" charset="0"/>
              </a:rPr>
              <a:t>правейки го по-забавен и интерактивен</a:t>
            </a:r>
            <a:endParaRPr lang="ru-RU" sz="2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14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152400"/>
            <a:ext cx="11012771" cy="682752"/>
          </a:xfrm>
        </p:spPr>
        <p:txBody>
          <a:bodyPr>
            <a:normAutofit/>
          </a:bodyPr>
          <a:lstStyle/>
          <a:p>
            <a:r>
              <a:rPr lang="bg-BG" dirty="0" smtClean="0"/>
              <a:t>Интерактивно обучение...</a:t>
            </a:r>
            <a:endParaRPr lang="en-US" dirty="0"/>
          </a:p>
        </p:txBody>
      </p:sp>
      <p:sp>
        <p:nvSpPr>
          <p:cNvPr id="9" name="Rounded Rectangle 8"/>
          <p:cNvSpPr/>
          <p:nvPr/>
        </p:nvSpPr>
        <p:spPr>
          <a:xfrm>
            <a:off x="2062396" y="5562600"/>
            <a:ext cx="8259578" cy="1089095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47500"/>
                  <a:satMod val="137000"/>
                </a:schemeClr>
              </a:gs>
              <a:gs pos="35000">
                <a:schemeClr val="accent1">
                  <a:shade val="69000"/>
                  <a:satMod val="137000"/>
                </a:schemeClr>
              </a:gs>
              <a:gs pos="100000">
                <a:srgbClr val="790909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latin typeface="Calibri" pitchFamily="34" charset="0"/>
                <a:cs typeface="Calibri" pitchFamily="34" charset="0"/>
              </a:rPr>
              <a:t>Взаимодействието между учениците развива социалните им умения, вниманието им и прави уроците по-интересни.</a:t>
            </a:r>
            <a:endParaRPr lang="en-US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Picture 2" descr="http://aleksejleonov.com/images/idea_lamp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00" y="2820038"/>
            <a:ext cx="1431244" cy="176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5151270"/>
              </p:ext>
            </p:extLst>
          </p:nvPr>
        </p:nvGraphicFramePr>
        <p:xfrm>
          <a:off x="-230136" y="1466600"/>
          <a:ext cx="9381715" cy="38821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Down Arrow 10"/>
          <p:cNvSpPr/>
          <p:nvPr/>
        </p:nvSpPr>
        <p:spPr>
          <a:xfrm>
            <a:off x="3200400" y="1772372"/>
            <a:ext cx="447675" cy="3217015"/>
          </a:xfrm>
          <a:prstGeom prst="downArrow">
            <a:avLst/>
          </a:prstGeom>
          <a:solidFill>
            <a:srgbClr val="EF582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0147" y="1772372"/>
            <a:ext cx="1962150" cy="830997"/>
          </a:xfrm>
          <a:prstGeom prst="rect">
            <a:avLst/>
          </a:prstGeom>
          <a:ln w="3175">
            <a:solidFill>
              <a:srgbClr val="EF582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1600" dirty="0" smtClean="0"/>
              <a:t>Пасивно обучение, без интерактивни методи</a:t>
            </a:r>
            <a:endParaRPr lang="bg-BG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1008410" y="4143237"/>
            <a:ext cx="1932333" cy="830997"/>
          </a:xfrm>
          <a:prstGeom prst="rect">
            <a:avLst/>
          </a:prstGeom>
          <a:ln w="3175">
            <a:solidFill>
              <a:srgbClr val="EF582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bg-BG" sz="1600" dirty="0" smtClean="0"/>
              <a:t>Взаимодействие чрез интерактивно обучение</a:t>
            </a:r>
            <a:endParaRPr lang="bg-BG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7317070" y="1742926"/>
            <a:ext cx="4646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dirty="0">
                <a:latin typeface="Calibri" panose="020F0502020204030204" pitchFamily="34" charset="0"/>
              </a:rPr>
              <a:t>Проучване </a:t>
            </a:r>
            <a:r>
              <a:rPr lang="bg-BG" dirty="0" smtClean="0">
                <a:latin typeface="Calibri" panose="020F0502020204030204" pitchFamily="34" charset="0"/>
              </a:rPr>
              <a:t>показващо как </a:t>
            </a:r>
            <a:r>
              <a:rPr lang="bg-BG" dirty="0">
                <a:latin typeface="Calibri" panose="020F0502020204030204" pitchFamily="34" charset="0"/>
              </a:rPr>
              <a:t>технологиите подпомагат взаимодействието между учениците и повишават възприемането на учебния </a:t>
            </a:r>
            <a:r>
              <a:rPr lang="bg-BG" dirty="0" smtClean="0">
                <a:latin typeface="Calibri" panose="020F0502020204030204" pitchFamily="34" charset="0"/>
              </a:rPr>
              <a:t>материал.</a:t>
            </a:r>
            <a:endParaRPr lang="bg-BG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783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Prestigio Education Solution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://www.prestigio.com/share/common/education-pic-new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" r="13667"/>
          <a:stretch/>
        </p:blipFill>
        <p:spPr bwMode="auto">
          <a:xfrm>
            <a:off x="0" y="1"/>
            <a:ext cx="12192000" cy="6865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2133600" y="5562599"/>
            <a:ext cx="8991599" cy="1116143"/>
          </a:xfrm>
          <a:prstGeom prst="round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1" algn="ctr"/>
            <a:r>
              <a:rPr lang="en-US" sz="2400" dirty="0">
                <a:latin typeface="Calibri" panose="020F0502020204030204" pitchFamily="34" charset="0"/>
              </a:rPr>
              <a:t>Prestigio </a:t>
            </a:r>
            <a:r>
              <a:rPr lang="en-US" sz="2400" dirty="0" err="1" smtClean="0">
                <a:latin typeface="Calibri" panose="020F0502020204030204" pitchFamily="34" charset="0"/>
              </a:rPr>
              <a:t>MultiBoard</a:t>
            </a:r>
            <a:r>
              <a:rPr lang="ru-RU" sz="2400" dirty="0" smtClean="0">
                <a:latin typeface="Calibri" panose="020F0502020204030204" pitchFamily="34" charset="0"/>
              </a:rPr>
              <a:t>, чрез </a:t>
            </a:r>
            <a:r>
              <a:rPr lang="bg-BG" sz="2400" dirty="0" smtClean="0">
                <a:latin typeface="Calibri" panose="020F0502020204030204" pitchFamily="34" charset="0"/>
              </a:rPr>
              <a:t>специално разработения софтуер, увеличава интерактивността и съсредоточеността на учениците</a:t>
            </a:r>
          </a:p>
        </p:txBody>
      </p:sp>
    </p:spTree>
    <p:extLst>
      <p:ext uri="{BB962C8B-B14F-4D97-AF65-F5344CB8AC3E}">
        <p14:creationId xmlns:p14="http://schemas.microsoft.com/office/powerpoint/2010/main" val="402704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47305"/>
            <a:ext cx="11012771" cy="682752"/>
          </a:xfrm>
        </p:spPr>
        <p:txBody>
          <a:bodyPr/>
          <a:lstStyle/>
          <a:p>
            <a:r>
              <a:rPr lang="bg-BG" dirty="0" smtClean="0"/>
              <a:t>Технологията подобрява резултатите</a:t>
            </a:r>
            <a:endParaRPr lang="en-US" dirty="0"/>
          </a:p>
        </p:txBody>
      </p:sp>
      <p:sp>
        <p:nvSpPr>
          <p:cNvPr id="40" name="Title 3"/>
          <p:cNvSpPr txBox="1">
            <a:spLocks/>
          </p:cNvSpPr>
          <p:nvPr/>
        </p:nvSpPr>
        <p:spPr>
          <a:xfrm>
            <a:off x="2275258" y="4920120"/>
            <a:ext cx="7935542" cy="10996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47500"/>
                  <a:satMod val="137000"/>
                </a:schemeClr>
              </a:gs>
              <a:gs pos="35000">
                <a:schemeClr val="accent1">
                  <a:shade val="69000"/>
                  <a:satMod val="137000"/>
                </a:schemeClr>
              </a:gs>
              <a:gs pos="100000">
                <a:srgbClr val="790909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800" b="0" dirty="0"/>
              <a:t>Учители и училища, които въвеждат модерни технологии и се опират на доказано добри практики, увеличават 3 пъти повече вероятността да получат по-добри резултати със своите ученици</a:t>
            </a:r>
          </a:p>
        </p:txBody>
      </p:sp>
      <p:graphicFrame>
        <p:nvGraphicFramePr>
          <p:cNvPr id="6" name="Content Placeholder 1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832445"/>
              </p:ext>
            </p:extLst>
          </p:nvPr>
        </p:nvGraphicFramePr>
        <p:xfrm>
          <a:off x="606287" y="648957"/>
          <a:ext cx="10896600" cy="42486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Right Arrow 4"/>
          <p:cNvSpPr/>
          <p:nvPr/>
        </p:nvSpPr>
        <p:spPr>
          <a:xfrm rot="18659512">
            <a:off x="9109305" y="1723798"/>
            <a:ext cx="269299" cy="4571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0" name="Right Arrow 9"/>
          <p:cNvSpPr/>
          <p:nvPr/>
        </p:nvSpPr>
        <p:spPr>
          <a:xfrm rot="18659512">
            <a:off x="6524129" y="3929630"/>
            <a:ext cx="269299" cy="4571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1" name="Right Arrow 10"/>
          <p:cNvSpPr/>
          <p:nvPr/>
        </p:nvSpPr>
        <p:spPr>
          <a:xfrm rot="18659512">
            <a:off x="6981327" y="3370369"/>
            <a:ext cx="269299" cy="4571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2" name="Right Arrow 11"/>
          <p:cNvSpPr/>
          <p:nvPr/>
        </p:nvSpPr>
        <p:spPr>
          <a:xfrm rot="7676976">
            <a:off x="10938982" y="2310099"/>
            <a:ext cx="269299" cy="4571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3" name="Right Arrow 12"/>
          <p:cNvSpPr/>
          <p:nvPr/>
        </p:nvSpPr>
        <p:spPr>
          <a:xfrm rot="7676976">
            <a:off x="9144308" y="2821698"/>
            <a:ext cx="269299" cy="45719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319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Нова ера в образованието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621213" y="2802032"/>
            <a:ext cx="1128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b="1" dirty="0" smtClean="0"/>
              <a:t>Удобство</a:t>
            </a:r>
            <a:endParaRPr lang="ru-RU" b="1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3"/>
          <a:stretch/>
        </p:blipFill>
        <p:spPr>
          <a:xfrm>
            <a:off x="5946708" y="838200"/>
            <a:ext cx="2354027" cy="1410584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" t="2361" r="41667" b="2361"/>
          <a:stretch/>
        </p:blipFill>
        <p:spPr>
          <a:xfrm>
            <a:off x="5948972" y="2301514"/>
            <a:ext cx="2404015" cy="1463313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3" t="2269" r="41647" b="2453"/>
          <a:stretch/>
        </p:blipFill>
        <p:spPr>
          <a:xfrm>
            <a:off x="3520814" y="2301514"/>
            <a:ext cx="2404015" cy="14633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" t="2361" r="41667" b="2361"/>
          <a:stretch/>
        </p:blipFill>
        <p:spPr>
          <a:xfrm>
            <a:off x="3544957" y="838201"/>
            <a:ext cx="2404015" cy="146331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680344" y="1358826"/>
            <a:ext cx="1864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b="1" dirty="0" smtClean="0"/>
              <a:t>Интерактивност</a:t>
            </a:r>
            <a:endParaRPr lang="ru-RU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8461522" y="1358826"/>
            <a:ext cx="14476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/>
              <a:t> </a:t>
            </a:r>
            <a:r>
              <a:rPr lang="bg-BG" b="1" dirty="0" smtClean="0"/>
              <a:t>Достъпност</a:t>
            </a:r>
            <a:endParaRPr lang="ru-RU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2062872" y="2802032"/>
            <a:ext cx="10557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bg-BG" b="1" dirty="0" smtClean="0"/>
              <a:t>Контрол</a:t>
            </a:r>
            <a:endParaRPr lang="ru-RU" b="1" dirty="0"/>
          </a:p>
        </p:txBody>
      </p:sp>
      <p:sp>
        <p:nvSpPr>
          <p:cNvPr id="14" name="Title 3"/>
          <p:cNvSpPr txBox="1">
            <a:spLocks/>
          </p:cNvSpPr>
          <p:nvPr/>
        </p:nvSpPr>
        <p:spPr>
          <a:xfrm>
            <a:off x="2062872" y="4338183"/>
            <a:ext cx="8458201" cy="139927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hade val="47500"/>
                  <a:satMod val="137000"/>
                </a:schemeClr>
              </a:gs>
              <a:gs pos="35000">
                <a:schemeClr val="accent1">
                  <a:shade val="69000"/>
                  <a:satMod val="137000"/>
                </a:schemeClr>
              </a:gs>
              <a:gs pos="100000">
                <a:srgbClr val="790909"/>
              </a:gs>
            </a:gsLst>
            <a:lin ang="54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algn="ctr">
              <a:defRPr sz="3200" b="1">
                <a:solidFill>
                  <a:schemeClr val="lt1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800" b="0" dirty="0"/>
              <a:t>Решението на Prestigio осигурява </a:t>
            </a:r>
            <a:r>
              <a:rPr lang="ru-RU" sz="1800" b="0" dirty="0" smtClean="0"/>
              <a:t>комфортна среда </a:t>
            </a:r>
            <a:r>
              <a:rPr lang="ru-RU" sz="1800" b="0" dirty="0"/>
              <a:t>за работа на учители и ученици и насърчава екипността. Учениците </a:t>
            </a:r>
            <a:r>
              <a:rPr lang="ru-RU" sz="1800" b="0" dirty="0" smtClean="0"/>
              <a:t>имат удобството да използват своя Таблет, </a:t>
            </a:r>
            <a:r>
              <a:rPr lang="ru-RU" sz="1800" b="0" dirty="0"/>
              <a:t>а учителят </a:t>
            </a:r>
            <a:r>
              <a:rPr lang="ru-RU" sz="1800" b="0" dirty="0" smtClean="0"/>
              <a:t>може да упражнява </a:t>
            </a:r>
            <a:r>
              <a:rPr lang="ru-RU" sz="1800" b="0" dirty="0"/>
              <a:t>пълен контрол над образователния процес.</a:t>
            </a:r>
          </a:p>
        </p:txBody>
      </p:sp>
    </p:spTree>
    <p:extLst>
      <p:ext uri="{BB962C8B-B14F-4D97-AF65-F5344CB8AC3E}">
        <p14:creationId xmlns:p14="http://schemas.microsoft.com/office/powerpoint/2010/main" val="347997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18872"/>
            <a:r>
              <a:rPr lang="en-US" dirty="0" smtClean="0"/>
              <a:t>Prestigio </a:t>
            </a:r>
            <a:r>
              <a:rPr lang="en-US" dirty="0" err="1" smtClean="0"/>
              <a:t>Multiboard</a:t>
            </a:r>
            <a:r>
              <a:rPr lang="en-US" dirty="0" smtClean="0"/>
              <a:t> </a:t>
            </a:r>
            <a:r>
              <a:rPr lang="bg-BG" dirty="0" smtClean="0"/>
              <a:t>е решение подходящо за:</a:t>
            </a:r>
            <a:endParaRPr lang="en-GB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81397" y="1295400"/>
            <a:ext cx="54864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bg-BG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Предучилищни, начални и основни училища, гимназии, школи, университети;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bg-BG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Специализирани училища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.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bg-BG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Частни образователни училища и центрове за допълнителна квалификация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.</a:t>
            </a:r>
            <a:endParaRPr lang="ru-RU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bg-BG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ＭＳ Ｐゴシック" charset="0"/>
                <a:cs typeface="Calibri" pitchFamily="34" charset="0"/>
              </a:rPr>
              <a:t>Езикови центрове</a:t>
            </a:r>
            <a:endParaRPr lang="ru-RU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altLang="zh-CN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ＭＳ Ｐゴシック" charset="0"/>
              <a:cs typeface="Calibri" pitchFamily="34" charset="0"/>
            </a:endParaRPr>
          </a:p>
          <a:p>
            <a:r>
              <a:rPr lang="en-US" sz="1600" dirty="0">
                <a:hlinkClick r:id="rId3"/>
              </a:rPr>
              <a:t>http://www.prestigio.com/solutions/education</a:t>
            </a:r>
            <a:endParaRPr lang="ru-RU" altLang="zh-CN" sz="1600" dirty="0">
              <a:latin typeface="Corbel" panose="020B0503020204020204" pitchFamily="34" charset="0"/>
              <a:ea typeface="ＭＳ Ｐゴシック" charset="0"/>
              <a:cs typeface="Calibri" pitchFamily="34" charset="0"/>
            </a:endParaRPr>
          </a:p>
        </p:txBody>
      </p:sp>
      <p:pic>
        <p:nvPicPr>
          <p:cNvPr id="6146" name="Picture 2" descr="http://i.telegraph.co.uk/multimedia/archive/01798/secondary_1798521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797" y="1066801"/>
            <a:ext cx="3429000" cy="213939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www.globaldialog.ru/_mod_files/ce_images/ESE_jazyk_det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797" y="3352800"/>
            <a:ext cx="3429000" cy="224881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84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ages.knowhow.com/Computing/WiF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973" y="3619757"/>
            <a:ext cx="1017999" cy="84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352800" y="-71478"/>
            <a:ext cx="7315200" cy="91135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en-US" sz="3200" b="1" kern="1200">
                <a:solidFill>
                  <a:schemeClr val="bg1"/>
                </a:solidFill>
                <a:latin typeface="Calibri" pitchFamily="34" charset="0"/>
                <a:ea typeface="ＭＳ Ｐゴシック" charset="0"/>
                <a:cs typeface="Calibri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Calibri" charset="0"/>
                <a:ea typeface="ＭＳ Ｐゴシック" charset="0"/>
              </a:defRPr>
            </a:lvl9pPr>
            <a:extLst/>
          </a:lstStyle>
          <a:p>
            <a:pPr marL="118872"/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6" name="Straight Arrow Connector 11"/>
          <p:cNvCxnSpPr>
            <a:stCxn id="2" idx="2"/>
          </p:cNvCxnSpPr>
          <p:nvPr/>
        </p:nvCxnSpPr>
        <p:spPr>
          <a:xfrm flipH="1">
            <a:off x="2807820" y="3276600"/>
            <a:ext cx="1117876" cy="914400"/>
          </a:xfrm>
          <a:prstGeom prst="straightConnector1">
            <a:avLst/>
          </a:prstGeom>
          <a:ln w="28956">
            <a:solidFill>
              <a:srgbClr val="3366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13"/>
          <p:cNvCxnSpPr>
            <a:stCxn id="2" idx="2"/>
            <a:endCxn id="19" idx="0"/>
          </p:cNvCxnSpPr>
          <p:nvPr/>
        </p:nvCxnSpPr>
        <p:spPr>
          <a:xfrm>
            <a:off x="3925696" y="3276600"/>
            <a:ext cx="1766583" cy="1128463"/>
          </a:xfrm>
          <a:prstGeom prst="straightConnector1">
            <a:avLst/>
          </a:prstGeom>
          <a:ln w="28956">
            <a:solidFill>
              <a:srgbClr val="3366FF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709668" y="2387245"/>
            <a:ext cx="902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6" t="15000" r="15833" b="26250"/>
          <a:stretch/>
        </p:blipFill>
        <p:spPr>
          <a:xfrm>
            <a:off x="1811843" y="804340"/>
            <a:ext cx="4227705" cy="2472260"/>
          </a:xfrm>
          <a:prstGeom prst="rect">
            <a:avLst/>
          </a:prstGeom>
        </p:spPr>
      </p:pic>
      <p:pic>
        <p:nvPicPr>
          <p:cNvPr id="19" name="Picture 7" descr="G:\_2012_pp\books_fair\RS1443_04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6156" y="4405063"/>
            <a:ext cx="2272245" cy="143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6172200" y="762000"/>
            <a:ext cx="57912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sz="2000" dirty="0" smtClean="0">
                <a:solidFill>
                  <a:srgbClr val="BE1010"/>
                </a:solidFill>
                <a:latin typeface="Calibri" panose="020F0502020204030204" pitchFamily="34" charset="0"/>
              </a:rPr>
              <a:t>Базирано е на</a:t>
            </a:r>
            <a:r>
              <a:rPr lang="en-US" dirty="0" smtClean="0">
                <a:latin typeface="Calibri" panose="020F0502020204030204" pitchFamily="34" charset="0"/>
              </a:rPr>
              <a:t>: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anose="020F0502020204030204" pitchFamily="34" charset="0"/>
              </a:rPr>
              <a:t>Професионален дисплей с мулти-тъч технология.</a:t>
            </a:r>
            <a:endParaRPr lang="en-US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anose="020F0502020204030204" pitchFamily="34" charset="0"/>
              </a:rPr>
              <a:t>Вграден компютър</a:t>
            </a:r>
            <a:endParaRPr lang="bg-BG" dirty="0">
              <a:latin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anose="020F0502020204030204" pitchFamily="34" charset="0"/>
              </a:rPr>
              <a:t>Специално разработен софтуер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bg-BG" dirty="0" smtClean="0">
                <a:latin typeface="Calibri" panose="020F0502020204030204" pitchFamily="34" charset="0"/>
              </a:rPr>
              <a:t>Стойка на колела или за стена</a:t>
            </a:r>
            <a:endParaRPr lang="en-US" dirty="0">
              <a:latin typeface="Calibri" panose="020F0502020204030204" pitchFamily="34" charset="0"/>
            </a:endParaRPr>
          </a:p>
          <a:p>
            <a:endParaRPr lang="en-US" b="1" cap="all" dirty="0">
              <a:solidFill>
                <a:srgbClr val="BB133E"/>
              </a:solidFill>
              <a:latin typeface="Calibri" pitchFamily="34" charset="0"/>
            </a:endParaRPr>
          </a:p>
          <a:p>
            <a:endParaRPr lang="en-US" b="1" cap="all" dirty="0">
              <a:solidFill>
                <a:srgbClr val="BB133E"/>
              </a:solidFill>
              <a:latin typeface="Calibri" pitchFamily="34" charset="0"/>
            </a:endParaRPr>
          </a:p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543800" y="4407622"/>
            <a:ext cx="36437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Наличен е софтуер за интегриране на ученически таблети в процеса на интерактивно обучение, който позволява пълен контрол върху приложенията.</a:t>
            </a:r>
            <a:endParaRPr lang="en-US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Prestigio </a:t>
            </a:r>
            <a:r>
              <a:rPr lang="en-US" dirty="0" smtClean="0">
                <a:solidFill>
                  <a:srgbClr val="C00000"/>
                </a:solidFill>
              </a:rPr>
              <a:t>MULTIBOARD </a:t>
            </a:r>
            <a:r>
              <a:rPr lang="bg-BG" dirty="0" smtClean="0">
                <a:solidFill>
                  <a:srgbClr val="C00000"/>
                </a:solidFill>
              </a:rPr>
              <a:t>е завършено решение 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265" y="4122451"/>
            <a:ext cx="2383493" cy="199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048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prestigio">
      <a:dk1>
        <a:sysClr val="windowText" lastClr="000000"/>
      </a:dk1>
      <a:lt1>
        <a:sysClr val="window" lastClr="FFFFFF"/>
      </a:lt1>
      <a:dk2>
        <a:srgbClr val="444444"/>
      </a:dk2>
      <a:lt2>
        <a:srgbClr val="BBBBBB"/>
      </a:lt2>
      <a:accent1>
        <a:srgbClr val="BB133E"/>
      </a:accent1>
      <a:accent2>
        <a:srgbClr val="FFC425"/>
      </a:accent2>
      <a:accent3>
        <a:srgbClr val="F1E3BB"/>
      </a:accent3>
      <a:accent4>
        <a:srgbClr val="989FB1"/>
      </a:accent4>
      <a:accent5>
        <a:srgbClr val="FF3300"/>
      </a:accent5>
      <a:accent6>
        <a:srgbClr val="FF9900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25212</TotalTime>
  <Words>649</Words>
  <Application>Microsoft Office PowerPoint</Application>
  <PresentationFormat>Widescreen</PresentationFormat>
  <Paragraphs>115</Paragraphs>
  <Slides>17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ＭＳ Ｐゴシック</vt:lpstr>
      <vt:lpstr>Arial</vt:lpstr>
      <vt:lpstr>Calibri</vt:lpstr>
      <vt:lpstr>Corbel</vt:lpstr>
      <vt:lpstr>Gill Sans Light</vt:lpstr>
      <vt:lpstr>华文楷体</vt:lpstr>
      <vt:lpstr>Wingdings</vt:lpstr>
      <vt:lpstr>Wingdings 2</vt:lpstr>
      <vt:lpstr>Wingdings 3</vt:lpstr>
      <vt:lpstr>Module</vt:lpstr>
      <vt:lpstr>Worksheet</vt:lpstr>
      <vt:lpstr>PowerPoint Presentation</vt:lpstr>
      <vt:lpstr>Каква е ситуацията в момента</vt:lpstr>
      <vt:lpstr>Подходът на PRESTIGIO</vt:lpstr>
      <vt:lpstr>Интерактивно обучение...</vt:lpstr>
      <vt:lpstr>Prestigio Education Solution</vt:lpstr>
      <vt:lpstr>Технологията подобрява резултатите</vt:lpstr>
      <vt:lpstr>Нова ера в образованието</vt:lpstr>
      <vt:lpstr>Prestigio Multiboard е решение подходящо за:</vt:lpstr>
      <vt:lpstr>Prestigio MULTIBOARD е завършено решение </vt:lpstr>
      <vt:lpstr>Prestigio MultiBoard  Всичко в едно устройство</vt:lpstr>
      <vt:lpstr>Технически данни</vt:lpstr>
      <vt:lpstr>Prestigio Multiboard ключови характеристики</vt:lpstr>
      <vt:lpstr>Prestigio EasiNote</vt:lpstr>
      <vt:lpstr>С какво се различаваме</vt:lpstr>
      <vt:lpstr>ПОЛЗИ ОТ РЕШЕНИЕТО </vt:lpstr>
      <vt:lpstr>Prestigio MultiBoard  Всичко е в едно устройство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</dc:creator>
  <cp:lastModifiedBy>SM BG Nikolay Georgiev</cp:lastModifiedBy>
  <cp:revision>580</cp:revision>
  <dcterms:created xsi:type="dcterms:W3CDTF">2011-07-04T19:09:01Z</dcterms:created>
  <dcterms:modified xsi:type="dcterms:W3CDTF">2014-04-25T09:40:54Z</dcterms:modified>
</cp:coreProperties>
</file>