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6" r:id="rId3"/>
  </p:sldMasterIdLst>
  <p:notesMasterIdLst>
    <p:notesMasterId r:id="rId11"/>
  </p:notesMasterIdLst>
  <p:sldIdLst>
    <p:sldId id="261" r:id="rId4"/>
    <p:sldId id="262" r:id="rId5"/>
    <p:sldId id="263" r:id="rId6"/>
    <p:sldId id="260" r:id="rId7"/>
    <p:sldId id="256" r:id="rId8"/>
    <p:sldId id="257" r:id="rId9"/>
    <p:sldId id="25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4" d="100"/>
          <a:sy n="84" d="100"/>
        </p:scale>
        <p:origin x="8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737415-35D7-4517-8CFA-5A675B57220E}" type="datetimeFigureOut">
              <a:rPr lang="en-US" smtClean="0"/>
              <a:t>4/24/2014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AE959-8913-445F-BD30-8F8CC492B6BB}" type="slidenum">
              <a:rPr lang="en-US" smtClean="0"/>
              <a:t>‹#›</a:t>
            </a:fld>
            <a:endParaRPr lang="en-US"/>
          </a:p>
        </p:txBody>
      </p:sp>
    </p:spTree>
    <p:extLst>
      <p:ext uri="{BB962C8B-B14F-4D97-AF65-F5344CB8AC3E}">
        <p14:creationId xmlns:p14="http://schemas.microsoft.com/office/powerpoint/2010/main" val="68262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99B9AA-418A-5F44-85F5-3BDD918C4063}"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652889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8500"/>
            <a:ext cx="6196013" cy="3486150"/>
          </a:xfrm>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1D1D15DB-BAC5-412A-B2D2-081B18F835C3}" type="datetime1">
              <a:rPr lang="en-US" smtClean="0">
                <a:solidFill>
                  <a:prstClr val="black"/>
                </a:solidFill>
              </a:rPr>
              <a:pPr/>
              <a:t>4/24/2014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8" name="Header Placeholder 5"/>
          <p:cNvSpPr>
            <a:spLocks noGrp="1"/>
          </p:cNvSpPr>
          <p:nvPr>
            <p:ph type="hdr" sz="quarter"/>
          </p:nvPr>
        </p:nvSpPr>
        <p:spPr>
          <a:xfrm>
            <a:off x="11" y="5"/>
            <a:ext cx="2982119" cy="464820"/>
          </a:xfrm>
          <a:prstGeom prst="rect">
            <a:avLst/>
          </a:prstGeom>
        </p:spPr>
        <p:txBody>
          <a:bodyPr vert="horz" lIns="79026" tIns="39514" rIns="79026" bIns="39514" rtlCol="0"/>
          <a:lstStyle>
            <a:lvl1pPr algn="l">
              <a:defRPr sz="900"/>
            </a:lvl1pPr>
          </a:lstStyle>
          <a:p>
            <a:r>
              <a:rPr lang="en-US" dirty="0" smtClean="0">
                <a:solidFill>
                  <a:prstClr val="black"/>
                </a:solidFill>
              </a:rPr>
              <a:t>Microsoft Office</a:t>
            </a:r>
            <a:endParaRPr lang="en-US" dirty="0">
              <a:solidFill>
                <a:prstClr val="black"/>
              </a:solidFill>
            </a:endParaRPr>
          </a:p>
        </p:txBody>
      </p:sp>
      <p:sp>
        <p:nvSpPr>
          <p:cNvPr id="9" name="Footer Placeholder 7"/>
          <p:cNvSpPr>
            <a:spLocks noGrp="1"/>
          </p:cNvSpPr>
          <p:nvPr>
            <p:ph type="ftr" sz="quarter" idx="4"/>
          </p:nvPr>
        </p:nvSpPr>
        <p:spPr>
          <a:xfrm>
            <a:off x="0" y="8829971"/>
            <a:ext cx="5815132" cy="372293"/>
          </a:xfrm>
          <a:prstGeom prst="rect">
            <a:avLst/>
          </a:prstGeom>
        </p:spPr>
        <p:txBody>
          <a:bodyPr vert="horz" lIns="0" tIns="39514" rIns="79026" bIns="39514" rtlCol="0" anchor="b"/>
          <a:lstStyle>
            <a:lvl1pPr algn="l">
              <a:defRPr sz="900"/>
            </a:lvl1pPr>
          </a:lstStyle>
          <a:p>
            <a:pPr marL="200310" defTabSz="78999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00310" defTabSz="789997"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393880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7600" cy="3486150"/>
          </a:xfrm>
        </p:spPr>
      </p:sp>
      <p:sp>
        <p:nvSpPr>
          <p:cNvPr id="3" name="Notes Placeholder 2"/>
          <p:cNvSpPr>
            <a:spLocks noGrp="1"/>
          </p:cNvSpPr>
          <p:nvPr>
            <p:ph type="body" idx="1"/>
          </p:nvPr>
        </p:nvSpPr>
        <p:spPr/>
        <p:txBody>
          <a:bodyPr/>
          <a:lstStyle/>
          <a:p>
            <a:r>
              <a:rPr lang="en-US" dirty="0"/>
              <a:t>SO licenses FY12: 7M</a:t>
            </a:r>
          </a:p>
          <a:p>
            <a:r>
              <a:rPr lang="en-US" dirty="0"/>
              <a:t>EES w/o SO opportunity 30M</a:t>
            </a:r>
          </a:p>
          <a:p>
            <a:r>
              <a:rPr lang="en-US" dirty="0"/>
              <a:t>HED students WW  314M</a:t>
            </a:r>
            <a:endParaRPr lang="en-US" dirty="0" smtClean="0"/>
          </a:p>
        </p:txBody>
      </p:sp>
      <p:sp>
        <p:nvSpPr>
          <p:cNvPr id="4" name="Date Placeholder 3"/>
          <p:cNvSpPr>
            <a:spLocks noGrp="1"/>
          </p:cNvSpPr>
          <p:nvPr>
            <p:ph type="dt" idx="10"/>
          </p:nvPr>
        </p:nvSpPr>
        <p:spPr/>
        <p:txBody>
          <a:bodyPr/>
          <a:lstStyle/>
          <a:p>
            <a:fld id="{BC8DF81D-B8E4-425B-B99D-C42E87BE9F6F}" type="datetime1">
              <a:rPr lang="en-US" smtClean="0">
                <a:solidFill>
                  <a:prstClr val="black"/>
                </a:solidFill>
              </a:rPr>
              <a:pPr/>
              <a:t>4/24/2014</a:t>
            </a:fld>
            <a:endParaRPr lang="en-US">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6" name="Header Placeholder 5"/>
          <p:cNvSpPr>
            <a:spLocks noGrp="1"/>
          </p:cNvSpPr>
          <p:nvPr>
            <p:ph type="hdr" sz="quarter" idx="12"/>
          </p:nvPr>
        </p:nvSpPr>
        <p:spPr/>
        <p:txBody>
          <a:bodyPr/>
          <a:lstStyle/>
          <a:p>
            <a:r>
              <a:rPr lang="en-US" smtClean="0">
                <a:solidFill>
                  <a:prstClr val="black"/>
                </a:solidFill>
              </a:rPr>
              <a:t>Microsoft Office</a:t>
            </a:r>
            <a:endParaRPr lang="en-US" dirty="0">
              <a:solidFill>
                <a:prstClr val="black"/>
              </a:solidFill>
            </a:endParaRPr>
          </a:p>
        </p:txBody>
      </p:sp>
      <p:sp>
        <p:nvSpPr>
          <p:cNvPr id="7" name="Footer Placeholder 6"/>
          <p:cNvSpPr>
            <a:spLocks noGrp="1"/>
          </p:cNvSpPr>
          <p:nvPr>
            <p:ph type="ftr" sz="quarter" idx="13"/>
          </p:nvPr>
        </p:nvSpPr>
        <p:spPr/>
        <p:txBody>
          <a:bodyPr/>
          <a:lstStyle/>
          <a:p>
            <a:pPr marL="234281" defTabSz="923983" eaLnBrk="0" hangingPunct="0"/>
            <a:r>
              <a:rPr lang="en-US" sz="50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4281" defTabSz="923983" eaLnBrk="0" hangingPunct="0"/>
            <a:r>
              <a:rPr lang="en-US" sz="50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3875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talking points:</a:t>
            </a:r>
          </a:p>
          <a:p>
            <a:pPr lvl="1"/>
            <a:r>
              <a:rPr lang="en-US" dirty="0" smtClean="0"/>
              <a:t>Runs</a:t>
            </a:r>
            <a:r>
              <a:rPr lang="en-US" baseline="0" dirty="0" smtClean="0"/>
              <a:t> on local devices, not in the cloud.</a:t>
            </a:r>
          </a:p>
          <a:p>
            <a:pPr lvl="1"/>
            <a:r>
              <a:rPr lang="en-US" baseline="0" dirty="0" smtClean="0"/>
              <a:t>The service is the deployment, also known as click-to-run. Technology based on App-V.</a:t>
            </a:r>
          </a:p>
          <a:p>
            <a:pPr lvl="1"/>
            <a:r>
              <a:rPr lang="en-US" baseline="0" dirty="0" smtClean="0"/>
              <a:t>User-based license, unlike Office Standard and Professional Plus.</a:t>
            </a:r>
          </a:p>
          <a:p>
            <a:pPr lvl="1"/>
            <a:r>
              <a:rPr lang="en-US" baseline="0" dirty="0" smtClean="0"/>
              <a:t>Up to 5 devices, plus Mobile Office rights.</a:t>
            </a:r>
          </a:p>
          <a:p>
            <a:pPr lvl="1"/>
            <a:r>
              <a:rPr lang="en-US" baseline="0" dirty="0" smtClean="0"/>
              <a:t>As with Office Professional Plus for Office 365: no RDS and TS. VDI can be done as long as it’s VDI without RDS/TS.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562791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DD418A-496C-467A-B5D1-1A498B60DB4C}"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525082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D418A-496C-467A-B5D1-1A498B60DB4C}"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207247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D418A-496C-467A-B5D1-1A498B60DB4C}"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2845542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949" y="2109543"/>
            <a:ext cx="10240454" cy="997196"/>
          </a:xfrm>
        </p:spPr>
        <p:txBody>
          <a:bodyPr anchor="b" anchorCtr="0"/>
          <a:lstStyle>
            <a:lvl1pPr>
              <a:defRPr sz="7200" spc="-151" baseline="0">
                <a:gradFill>
                  <a:gsLst>
                    <a:gs pos="1250">
                      <a:schemeClr val="bg1"/>
                    </a:gs>
                    <a:gs pos="100000">
                      <a:schemeClr val="bg1"/>
                    </a:gs>
                  </a:gsLst>
                  <a:lin ang="5400000" scaled="0"/>
                </a:gra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949" y="3425828"/>
            <a:ext cx="10240454" cy="498599"/>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513362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249" y="2819606"/>
            <a:ext cx="11151917" cy="1218795"/>
          </a:xfrm>
        </p:spPr>
        <p:txBody>
          <a:bodyPr anchor="b" anchorCtr="0"/>
          <a:lstStyle>
            <a:lvl1pPr>
              <a:defRPr sz="8800" spc="-300" baseline="0">
                <a:gradFill>
                  <a:gsLst>
                    <a:gs pos="100000">
                      <a:schemeClr val="bg1"/>
                    </a:gs>
                    <a:gs pos="0">
                      <a:schemeClr val="bg1"/>
                    </a:gs>
                  </a:gsLst>
                  <a:lin ang="5400000" scaled="0"/>
                </a:gradFill>
              </a:defRPr>
            </a:lvl1pPr>
          </a:lstStyle>
          <a:p>
            <a:r>
              <a:rPr lang="en-US" dirty="0" smtClean="0"/>
              <a:t>Click to edit title style</a:t>
            </a:r>
            <a:endParaRPr lang="en-US" dirty="0"/>
          </a:p>
        </p:txBody>
      </p:sp>
    </p:spTree>
    <p:extLst>
      <p:ext uri="{BB962C8B-B14F-4D97-AF65-F5344CB8AC3E}">
        <p14:creationId xmlns:p14="http://schemas.microsoft.com/office/powerpoint/2010/main" val="1122325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73392" y="4343431"/>
            <a:ext cx="10240454" cy="461665"/>
          </a:xfrm>
        </p:spPr>
        <p:txBody>
          <a:bodyPr>
            <a:noAutofit/>
          </a:bodyPr>
          <a:lstStyle>
            <a:lvl1pPr marL="0" indent="0" algn="l">
              <a:lnSpc>
                <a:spcPct val="90000"/>
              </a:lnSpc>
              <a:spcBef>
                <a:spcPts val="0"/>
              </a:spcBef>
              <a:buNone/>
              <a:defRPr lang="en-US" sz="3600" kern="1200" spc="-71" baseline="0" dirty="0">
                <a:gradFill>
                  <a:gsLst>
                    <a:gs pos="2083">
                      <a:schemeClr val="bg2"/>
                    </a:gs>
                    <a:gs pos="99000">
                      <a:schemeClr val="bg2"/>
                    </a:gs>
                  </a:gsLst>
                  <a:lin ang="5400000" scaled="0"/>
                </a:gradFill>
                <a:latin typeface="+mj-lt"/>
                <a:ea typeface="+mn-ea"/>
                <a:cs typeface="+mn-cs"/>
              </a:defRPr>
            </a:lvl1pPr>
            <a:lvl2pPr marL="456725" indent="0" algn="ctr">
              <a:buNone/>
              <a:defRPr>
                <a:solidFill>
                  <a:schemeClr val="tx1">
                    <a:tint val="75000"/>
                  </a:schemeClr>
                </a:solidFill>
              </a:defRPr>
            </a:lvl2pPr>
            <a:lvl3pPr marL="913489" indent="0" algn="ctr">
              <a:buNone/>
              <a:defRPr>
                <a:solidFill>
                  <a:schemeClr val="tx1">
                    <a:tint val="75000"/>
                  </a:schemeClr>
                </a:solidFill>
              </a:defRPr>
            </a:lvl3pPr>
            <a:lvl4pPr marL="1370227" indent="0" algn="ctr">
              <a:buNone/>
              <a:defRPr>
                <a:solidFill>
                  <a:schemeClr val="tx1">
                    <a:tint val="75000"/>
                  </a:schemeClr>
                </a:solidFill>
              </a:defRPr>
            </a:lvl4pPr>
            <a:lvl5pPr marL="1826979" indent="0" algn="ctr">
              <a:buNone/>
              <a:defRPr>
                <a:solidFill>
                  <a:schemeClr val="tx1">
                    <a:tint val="75000"/>
                  </a:schemeClr>
                </a:solidFill>
              </a:defRPr>
            </a:lvl5pPr>
            <a:lvl6pPr marL="2283704" indent="0" algn="ctr">
              <a:buNone/>
              <a:defRPr>
                <a:solidFill>
                  <a:schemeClr val="tx1">
                    <a:tint val="75000"/>
                  </a:schemeClr>
                </a:solidFill>
              </a:defRPr>
            </a:lvl6pPr>
            <a:lvl7pPr marL="2740462" indent="0" algn="ctr">
              <a:buNone/>
              <a:defRPr>
                <a:solidFill>
                  <a:schemeClr val="tx1">
                    <a:tint val="75000"/>
                  </a:schemeClr>
                </a:solidFill>
              </a:defRPr>
            </a:lvl7pPr>
            <a:lvl8pPr marL="3197206" indent="0" algn="ctr">
              <a:buNone/>
              <a:defRPr>
                <a:solidFill>
                  <a:schemeClr val="tx1">
                    <a:tint val="75000"/>
                  </a:schemeClr>
                </a:solidFill>
              </a:defRPr>
            </a:lvl8pPr>
            <a:lvl9pPr marL="3653955" indent="0" algn="ctr">
              <a:buNone/>
              <a:defRPr>
                <a:solidFill>
                  <a:schemeClr val="tx1">
                    <a:tint val="75000"/>
                  </a:schemeClr>
                </a:solidFill>
              </a:defRPr>
            </a:lvl9pPr>
          </a:lstStyle>
          <a:p>
            <a:pPr marL="0" marR="0" lvl="0" indent="0" algn="l" defTabSz="913489"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3392" y="2739679"/>
            <a:ext cx="10248393"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gradFill>
                  <a:gsLst>
                    <a:gs pos="100000">
                      <a:schemeClr val="tx2"/>
                    </a:gs>
                    <a:gs pos="0">
                      <a:schemeClr val="tx2"/>
                    </a:gs>
                  </a:gsLst>
                  <a:lin ang="5400000" scaled="0"/>
                </a:gra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3392" y="1447800"/>
            <a:ext cx="10240454" cy="914096"/>
          </a:xfrm>
        </p:spPr>
        <p:txBody>
          <a:bodyPr wrap="square" anchor="b">
            <a:noAutofit/>
          </a:bodyPr>
          <a:lstStyle>
            <a:lvl1pPr marL="0" indent="0">
              <a:buNone/>
              <a:defRPr sz="6700" spc="-151"/>
            </a:lvl1pPr>
          </a:lstStyle>
          <a:p>
            <a:pPr lvl="0"/>
            <a:r>
              <a:rPr lang="en-US" smtClean="0"/>
              <a:t>Click to edit Master text styles</a:t>
            </a:r>
          </a:p>
        </p:txBody>
      </p:sp>
    </p:spTree>
    <p:extLst>
      <p:ext uri="{BB962C8B-B14F-4D97-AF65-F5344CB8AC3E}">
        <p14:creationId xmlns:p14="http://schemas.microsoft.com/office/powerpoint/2010/main" val="4654467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9" y="1447830"/>
            <a:ext cx="11151917" cy="1975927"/>
          </a:xfrm>
          <a:prstGeom prst="rect">
            <a:avLst/>
          </a:prstGeom>
        </p:spPr>
        <p:txBody>
          <a:bodyPr/>
          <a:lstStyle>
            <a:lvl1pPr marL="0" indent="0">
              <a:spcBef>
                <a:spcPts val="2400"/>
              </a:spcBef>
              <a:buNone/>
              <a:defRPr sz="4000">
                <a:gradFill>
                  <a:gsLst>
                    <a:gs pos="100000">
                      <a:schemeClr val="tx2"/>
                    </a:gs>
                    <a:gs pos="0">
                      <a:schemeClr val="tx2"/>
                    </a:gs>
                  </a:gsLst>
                  <a:lin ang="5400000" scaled="0"/>
                </a:gradFill>
                <a:latin typeface="+mj-lt"/>
              </a:defRPr>
            </a:lvl1pPr>
            <a:lvl2pPr marL="0" indent="0">
              <a:buNone/>
              <a:defRPr sz="2000">
                <a:gradFill>
                  <a:gsLst>
                    <a:gs pos="100000">
                      <a:schemeClr val="bg2"/>
                    </a:gs>
                    <a:gs pos="6000">
                      <a:schemeClr val="bg2"/>
                    </a:gs>
                  </a:gsLst>
                  <a:lin ang="5400000" scaled="0"/>
                </a:gradFill>
              </a:defRPr>
            </a:lvl2pPr>
            <a:lvl3pPr marL="231545" indent="0">
              <a:buNone/>
              <a:defRPr sz="2000">
                <a:gradFill>
                  <a:gsLst>
                    <a:gs pos="100000">
                      <a:schemeClr val="bg2"/>
                    </a:gs>
                    <a:gs pos="6000">
                      <a:schemeClr val="bg2"/>
                    </a:gs>
                  </a:gsLst>
                  <a:lin ang="5400000" scaled="0"/>
                </a:gradFill>
              </a:defRPr>
            </a:lvl3pPr>
            <a:lvl4pPr marL="456741" indent="0">
              <a:buNone/>
              <a:defRPr sz="2000">
                <a:gradFill>
                  <a:gsLst>
                    <a:gs pos="100000">
                      <a:schemeClr val="bg2"/>
                    </a:gs>
                    <a:gs pos="6000">
                      <a:schemeClr val="bg2"/>
                    </a:gs>
                  </a:gsLst>
                  <a:lin ang="5400000" scaled="0"/>
                </a:gradFill>
              </a:defRPr>
            </a:lvl4pPr>
            <a:lvl5pPr marL="693091" indent="0">
              <a:buNone/>
              <a:defRPr sz="200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6843540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249" y="1447830"/>
            <a:ext cx="11151917" cy="1975927"/>
          </a:xfrm>
          <a:prstGeom prst="rect">
            <a:avLst/>
          </a:prstGeom>
        </p:spPr>
        <p:txBody>
          <a:bodyPr/>
          <a:lstStyle>
            <a:lvl1pPr marL="0" indent="0">
              <a:spcBef>
                <a:spcPts val="2400"/>
              </a:spcBef>
              <a:buNone/>
              <a:defRPr sz="4000">
                <a:gradFill>
                  <a:gsLst>
                    <a:gs pos="100000">
                      <a:schemeClr val="bg2"/>
                    </a:gs>
                    <a:gs pos="0">
                      <a:schemeClr val="bg2"/>
                    </a:gs>
                  </a:gsLst>
                  <a:lin ang="5400000" scaled="0"/>
                </a:gradFill>
                <a:latin typeface="+mj-lt"/>
              </a:defRPr>
            </a:lvl1pPr>
            <a:lvl2pPr marL="0" indent="0">
              <a:buNone/>
              <a:defRPr sz="2000">
                <a:gradFill>
                  <a:gsLst>
                    <a:gs pos="100000">
                      <a:schemeClr val="bg2"/>
                    </a:gs>
                    <a:gs pos="0">
                      <a:schemeClr val="bg2"/>
                    </a:gs>
                  </a:gsLst>
                  <a:lin ang="5400000" scaled="0"/>
                </a:gradFill>
              </a:defRPr>
            </a:lvl2pPr>
            <a:lvl3pPr marL="231545" indent="0">
              <a:buNone/>
              <a:defRPr sz="2000">
                <a:gradFill>
                  <a:gsLst>
                    <a:gs pos="100000">
                      <a:schemeClr val="bg2"/>
                    </a:gs>
                    <a:gs pos="0">
                      <a:schemeClr val="bg2"/>
                    </a:gs>
                  </a:gsLst>
                  <a:lin ang="5400000" scaled="0"/>
                </a:gradFill>
              </a:defRPr>
            </a:lvl3pPr>
            <a:lvl4pPr marL="456741" indent="0">
              <a:buNone/>
              <a:defRPr sz="2000">
                <a:gradFill>
                  <a:gsLst>
                    <a:gs pos="100000">
                      <a:schemeClr val="bg2"/>
                    </a:gs>
                    <a:gs pos="0">
                      <a:schemeClr val="bg2"/>
                    </a:gs>
                  </a:gsLst>
                  <a:lin ang="5400000" scaled="0"/>
                </a:gradFill>
              </a:defRPr>
            </a:lvl4pPr>
            <a:lvl5pPr marL="693091" indent="0">
              <a:buNone/>
              <a:defRPr sz="200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312104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19249" y="228604"/>
            <a:ext cx="11151917" cy="747897"/>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249" y="1447799"/>
            <a:ext cx="11151917" cy="2043636"/>
          </a:xfrm>
          <a:prstGeom prst="rect">
            <a:avLst/>
          </a:prstGeom>
        </p:spPr>
        <p:txBody>
          <a:bodyPr/>
          <a:lstStyle>
            <a:lvl1pPr marL="283888" indent="-283888">
              <a:buFont typeface="Wingdings" pitchFamily="2" charset="2"/>
              <a:buChar char=""/>
              <a:defRPr sz="4000"/>
            </a:lvl1pPr>
            <a:lvl2pPr marL="517022" indent="-233145">
              <a:buFont typeface="Wingdings" pitchFamily="2" charset="2"/>
              <a:buChar char=""/>
              <a:defRPr>
                <a:latin typeface="+mn-lt"/>
              </a:defRPr>
            </a:lvl2pPr>
            <a:lvl3pPr marL="740657" indent="-223624">
              <a:buFont typeface="Wingdings" pitchFamily="2" charset="2"/>
              <a:buChar char=""/>
              <a:tabLst/>
              <a:defRPr>
                <a:latin typeface="+mn-lt"/>
              </a:defRPr>
            </a:lvl3pPr>
            <a:lvl4pPr marL="913525" indent="-172856">
              <a:buFont typeface="Wingdings" pitchFamily="2" charset="2"/>
              <a:buChar char=""/>
              <a:defRPr>
                <a:latin typeface="+mn-lt"/>
              </a:defRPr>
            </a:lvl4pPr>
            <a:lvl5pPr marL="1086395" indent="-172856">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8377405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Content, 2-color,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20836" y="1447801"/>
            <a:ext cx="5396365" cy="2462213"/>
          </a:xfrm>
        </p:spPr>
        <p:txBody>
          <a:bodyPr/>
          <a:lstStyle>
            <a:lvl1pPr marL="0" indent="0">
              <a:spcBef>
                <a:spcPts val="1200"/>
              </a:spcBef>
              <a:buNone/>
              <a:defRPr sz="4000">
                <a:gradFill>
                  <a:gsLst>
                    <a:gs pos="100000">
                      <a:schemeClr val="tx2"/>
                    </a:gs>
                    <a:gs pos="0">
                      <a:schemeClr val="tx2"/>
                    </a:gs>
                  </a:gsLst>
                  <a:lin ang="5400000" scaled="0"/>
                </a:gradFill>
                <a:latin typeface="+mj-lt"/>
              </a:defRPr>
            </a:lvl1pPr>
            <a:lvl2pPr marL="0" indent="0">
              <a:buNone/>
              <a:defRPr sz="2000"/>
            </a:lvl2pPr>
            <a:lvl3pPr marL="233145" indent="0">
              <a:buNone/>
              <a:defRPr sz="2000"/>
            </a:lvl3pPr>
            <a:lvl4pPr marL="456741" indent="0">
              <a:buNone/>
              <a:defRPr sz="2000"/>
            </a:lvl4pPr>
            <a:lvl5pPr marL="693091" indent="0">
              <a:buNone/>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9562" y="1447801"/>
            <a:ext cx="5396365" cy="2462213"/>
          </a:xfrm>
        </p:spPr>
        <p:txBody>
          <a:bodyPr/>
          <a:lstStyle>
            <a:lvl1pPr marL="0" indent="0">
              <a:spcBef>
                <a:spcPts val="1200"/>
              </a:spcBef>
              <a:buNone/>
              <a:defRPr lang="en-US" sz="4000" kern="1200" spc="-71" baseline="0" dirty="0" smtClean="0">
                <a:gradFill>
                  <a:gsLst>
                    <a:gs pos="100000">
                      <a:schemeClr val="tx2"/>
                    </a:gs>
                    <a:gs pos="0">
                      <a:schemeClr val="tx2"/>
                    </a:gs>
                  </a:gsLst>
                  <a:lin ang="5400000" scaled="0"/>
                </a:gradFill>
                <a:latin typeface="+mj-lt"/>
                <a:ea typeface="+mn-ea"/>
                <a:cs typeface="+mn-cs"/>
              </a:defRPr>
            </a:lvl1pPr>
            <a:lvl2pPr marL="317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bg2"/>
                    </a:gs>
                    <a:gs pos="100000">
                      <a:schemeClr val="bg2"/>
                    </a:gs>
                  </a:gsLst>
                  <a:lin ang="5400000" scaled="0"/>
                </a:gradFill>
                <a:latin typeface="+mn-lt"/>
                <a:ea typeface="+mn-ea"/>
                <a:cs typeface="+mn-cs"/>
              </a:defRPr>
            </a:lvl2pPr>
            <a:lvl3pPr marL="23314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bg2"/>
                    </a:gs>
                    <a:gs pos="100000">
                      <a:schemeClr val="bg2"/>
                    </a:gs>
                  </a:gsLst>
                  <a:lin ang="5400000" scaled="0"/>
                </a:gradFill>
                <a:latin typeface="+mn-lt"/>
                <a:ea typeface="+mn-ea"/>
                <a:cs typeface="+mn-cs"/>
              </a:defRPr>
            </a:lvl3pPr>
            <a:lvl4pPr marL="459916"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bg2"/>
                    </a:gs>
                    <a:gs pos="100000">
                      <a:schemeClr val="bg2"/>
                    </a:gs>
                  </a:gsLst>
                  <a:lin ang="5400000" scaled="0"/>
                </a:gradFill>
                <a:latin typeface="+mn-lt"/>
                <a:ea typeface="+mn-ea"/>
                <a:cs typeface="+mn-cs"/>
              </a:defRPr>
            </a:lvl4pPr>
            <a:lvl5pPr marL="686744"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250">
                      <a:schemeClr val="bg2"/>
                    </a:gs>
                    <a:gs pos="100000">
                      <a:schemeClr val="bg2"/>
                    </a:gs>
                  </a:gsLst>
                  <a:lin ang="5400000" scaled="0"/>
                </a:gradFill>
                <a:latin typeface="+mn-lt"/>
                <a:ea typeface="+mn-ea"/>
                <a:cs typeface="+mn-cs"/>
              </a:defRPr>
            </a:lvl5pPr>
          </a:lstStyle>
          <a:p>
            <a:pPr marL="0" marR="0" lvl="0"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772211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mp; 2-Content,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20836" y="1447801"/>
            <a:ext cx="5396365" cy="2462213"/>
          </a:xfrm>
        </p:spPr>
        <p:txBody>
          <a:bodyPr/>
          <a:lstStyle>
            <a:lvl1pPr marL="0" indent="0">
              <a:spcBef>
                <a:spcPts val="1200"/>
              </a:spcBef>
              <a:buNone/>
              <a:defRPr sz="4000">
                <a:gradFill>
                  <a:gsLst>
                    <a:gs pos="1000">
                      <a:schemeClr val="bg2"/>
                    </a:gs>
                    <a:gs pos="98000">
                      <a:schemeClr val="bg2"/>
                    </a:gs>
                  </a:gsLst>
                  <a:lin ang="5400000" scaled="0"/>
                </a:gradFill>
                <a:latin typeface="+mj-lt"/>
              </a:defRPr>
            </a:lvl1pPr>
            <a:lvl2pPr marL="0" indent="0">
              <a:buNone/>
              <a:defRPr sz="2000">
                <a:gradFill>
                  <a:gsLst>
                    <a:gs pos="1000">
                      <a:schemeClr val="bg2"/>
                    </a:gs>
                    <a:gs pos="98000">
                      <a:schemeClr val="bg2"/>
                    </a:gs>
                  </a:gsLst>
                  <a:lin ang="5400000" scaled="0"/>
                </a:gradFill>
              </a:defRPr>
            </a:lvl2pPr>
            <a:lvl3pPr marL="233145" indent="0">
              <a:buNone/>
              <a:defRPr sz="2000">
                <a:gradFill>
                  <a:gsLst>
                    <a:gs pos="1000">
                      <a:schemeClr val="bg2"/>
                    </a:gs>
                    <a:gs pos="98000">
                      <a:schemeClr val="bg2"/>
                    </a:gs>
                  </a:gsLst>
                  <a:lin ang="5400000" scaled="0"/>
                </a:gradFill>
              </a:defRPr>
            </a:lvl3pPr>
            <a:lvl4pPr marL="456741" indent="0">
              <a:buNone/>
              <a:defRPr sz="2000">
                <a:gradFill>
                  <a:gsLst>
                    <a:gs pos="1000">
                      <a:schemeClr val="bg2"/>
                    </a:gs>
                    <a:gs pos="98000">
                      <a:schemeClr val="bg2"/>
                    </a:gs>
                  </a:gsLst>
                  <a:lin ang="5400000" scaled="0"/>
                </a:gradFill>
              </a:defRPr>
            </a:lvl4pPr>
            <a:lvl5pPr marL="693091" indent="0">
              <a:buNone/>
              <a:defRPr sz="2000">
                <a:gradFill>
                  <a:gsLst>
                    <a:gs pos="1000">
                      <a:schemeClr val="bg2"/>
                    </a:gs>
                    <a:gs pos="98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9562" y="1447801"/>
            <a:ext cx="5396365" cy="2462213"/>
          </a:xfrm>
        </p:spPr>
        <p:txBody>
          <a:bodyPr/>
          <a:lstStyle>
            <a:lvl1pPr marL="0" indent="0">
              <a:spcBef>
                <a:spcPts val="1200"/>
              </a:spcBef>
              <a:buNone/>
              <a:defRPr lang="en-US" sz="4000" kern="1200" spc="-71" baseline="0" dirty="0" smtClean="0">
                <a:gradFill>
                  <a:gsLst>
                    <a:gs pos="1000">
                      <a:schemeClr val="bg2"/>
                    </a:gs>
                    <a:gs pos="98000">
                      <a:schemeClr val="bg2"/>
                    </a:gs>
                  </a:gsLst>
                  <a:lin ang="5400000" scaled="0"/>
                </a:gradFill>
                <a:latin typeface="+mj-lt"/>
                <a:ea typeface="+mn-ea"/>
                <a:cs typeface="+mn-cs"/>
              </a:defRPr>
            </a:lvl1pPr>
            <a:lvl2pPr marL="317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2pPr>
            <a:lvl3pPr marL="23314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3pPr>
            <a:lvl4pPr marL="459916"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4pPr>
            <a:lvl5pPr marL="686744"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000">
                      <a:schemeClr val="bg2"/>
                    </a:gs>
                    <a:gs pos="98000">
                      <a:schemeClr val="bg2"/>
                    </a:gs>
                  </a:gsLst>
                  <a:lin ang="5400000" scaled="0"/>
                </a:gradFill>
                <a:latin typeface="+mn-lt"/>
                <a:ea typeface="+mn-ea"/>
                <a:cs typeface="+mn-cs"/>
              </a:defRPr>
            </a:lvl5pPr>
          </a:lstStyle>
          <a:p>
            <a:pPr marL="0" marR="0" lvl="0"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292296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DD418A-496C-467A-B5D1-1A498B60DB4C}"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304763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2-Content, no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520836" y="1447801"/>
            <a:ext cx="5396365" cy="2462213"/>
          </a:xfrm>
        </p:spPr>
        <p:txBody>
          <a:bodyPr/>
          <a:lstStyle>
            <a:lvl1pPr marL="0" indent="0">
              <a:spcBef>
                <a:spcPts val="1200"/>
              </a:spcBef>
              <a:buNone/>
              <a:defRPr sz="4000">
                <a:gradFill>
                  <a:gsLst>
                    <a:gs pos="1000">
                      <a:schemeClr val="bg2"/>
                    </a:gs>
                    <a:gs pos="98000">
                      <a:schemeClr val="bg2"/>
                    </a:gs>
                  </a:gsLst>
                  <a:lin ang="5400000" scaled="0"/>
                </a:gradFill>
                <a:latin typeface="+mj-lt"/>
              </a:defRPr>
            </a:lvl1pPr>
            <a:lvl2pPr marL="0" indent="0">
              <a:buNone/>
              <a:defRPr sz="2000">
                <a:gradFill>
                  <a:gsLst>
                    <a:gs pos="1000">
                      <a:schemeClr val="bg2"/>
                    </a:gs>
                    <a:gs pos="98000">
                      <a:schemeClr val="bg2"/>
                    </a:gs>
                  </a:gsLst>
                  <a:lin ang="5400000" scaled="0"/>
                </a:gradFill>
              </a:defRPr>
            </a:lvl2pPr>
            <a:lvl3pPr marL="233145" indent="0">
              <a:buNone/>
              <a:defRPr sz="2000">
                <a:gradFill>
                  <a:gsLst>
                    <a:gs pos="1000">
                      <a:schemeClr val="bg2"/>
                    </a:gs>
                    <a:gs pos="98000">
                      <a:schemeClr val="bg2"/>
                    </a:gs>
                  </a:gsLst>
                  <a:lin ang="5400000" scaled="0"/>
                </a:gradFill>
              </a:defRPr>
            </a:lvl3pPr>
            <a:lvl4pPr marL="456741" indent="0">
              <a:buNone/>
              <a:defRPr sz="2000">
                <a:gradFill>
                  <a:gsLst>
                    <a:gs pos="1000">
                      <a:schemeClr val="bg2"/>
                    </a:gs>
                    <a:gs pos="98000">
                      <a:schemeClr val="bg2"/>
                    </a:gs>
                  </a:gsLst>
                  <a:lin ang="5400000" scaled="0"/>
                </a:gradFill>
              </a:defRPr>
            </a:lvl4pPr>
            <a:lvl5pPr marL="693091" indent="0">
              <a:buNone/>
              <a:defRPr sz="2000">
                <a:gradFill>
                  <a:gsLst>
                    <a:gs pos="1000">
                      <a:schemeClr val="bg2"/>
                    </a:gs>
                    <a:gs pos="98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9562" y="1447801"/>
            <a:ext cx="5396365" cy="2462213"/>
          </a:xfrm>
        </p:spPr>
        <p:txBody>
          <a:bodyPr/>
          <a:lstStyle>
            <a:lvl1pPr marL="0" indent="0">
              <a:spcBef>
                <a:spcPts val="1200"/>
              </a:spcBef>
              <a:buNone/>
              <a:defRPr lang="en-US" sz="4000" kern="1200" spc="-71" baseline="0" dirty="0" smtClean="0">
                <a:gradFill>
                  <a:gsLst>
                    <a:gs pos="1000">
                      <a:schemeClr val="bg2"/>
                    </a:gs>
                    <a:gs pos="98000">
                      <a:schemeClr val="bg2"/>
                    </a:gs>
                  </a:gsLst>
                  <a:lin ang="5400000" scaled="0"/>
                </a:gradFill>
                <a:latin typeface="+mj-lt"/>
                <a:ea typeface="+mn-ea"/>
                <a:cs typeface="+mn-cs"/>
              </a:defRPr>
            </a:lvl1pPr>
            <a:lvl2pPr marL="317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2pPr>
            <a:lvl3pPr marL="233145"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3pPr>
            <a:lvl4pPr marL="459916"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000">
                      <a:schemeClr val="bg2"/>
                    </a:gs>
                    <a:gs pos="98000">
                      <a:schemeClr val="bg2"/>
                    </a:gs>
                  </a:gsLst>
                  <a:lin ang="5400000" scaled="0"/>
                </a:gradFill>
                <a:latin typeface="+mn-lt"/>
                <a:ea typeface="+mn-ea"/>
                <a:cs typeface="+mn-cs"/>
              </a:defRPr>
            </a:lvl4pPr>
            <a:lvl5pPr marL="686744" marR="0" indent="0" algn="l" defTabSz="913489"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000">
                      <a:schemeClr val="bg2"/>
                    </a:gs>
                    <a:gs pos="98000">
                      <a:schemeClr val="bg2"/>
                    </a:gs>
                  </a:gsLst>
                  <a:lin ang="5400000" scaled="0"/>
                </a:gradFill>
                <a:latin typeface="+mn-lt"/>
                <a:ea typeface="+mn-ea"/>
                <a:cs typeface="+mn-cs"/>
              </a:defRPr>
            </a:lvl5pPr>
          </a:lstStyle>
          <a:p>
            <a:pPr marL="0" marR="0" lvl="0"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3489"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
        <p:nvSpPr>
          <p:cNvPr id="7" name="Slide Number Placeholder 9"/>
          <p:cNvSpPr>
            <a:spLocks noGrp="1"/>
          </p:cNvSpPr>
          <p:nvPr>
            <p:ph type="sldNum" sz="quarter" idx="13"/>
          </p:nvPr>
        </p:nvSpPr>
        <p:spPr>
          <a:xfrm>
            <a:off x="91464"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833247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mp; 2-Content w/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520836" y="1447801"/>
            <a:ext cx="5396365" cy="2351413"/>
          </a:xfrm>
        </p:spPr>
        <p:txBody>
          <a:bodyPr>
            <a:spAutoFit/>
          </a:bodyPr>
          <a:lstStyle>
            <a:lvl1pPr marL="291824" indent="-291824">
              <a:spcBef>
                <a:spcPts val="1200"/>
              </a:spcBef>
              <a:buClr>
                <a:schemeClr val="bg2"/>
              </a:buClr>
              <a:buSzPct val="100000"/>
              <a:buFont typeface="Wingdings" pitchFamily="2" charset="2"/>
              <a:buChar char=""/>
              <a:defRPr lang="en-US" sz="3600" kern="1200" spc="-71" baseline="0" dirty="0" smtClean="0">
                <a:gradFill>
                  <a:gsLst>
                    <a:gs pos="1250">
                      <a:schemeClr val="bg2"/>
                    </a:gs>
                    <a:gs pos="100000">
                      <a:schemeClr val="bg2"/>
                    </a:gs>
                  </a:gsLst>
                  <a:lin ang="5400000" scaled="0"/>
                </a:gradFill>
                <a:latin typeface="+mj-lt"/>
                <a:ea typeface="+mn-ea"/>
                <a:cs typeface="+mn-cs"/>
              </a:defRPr>
            </a:lvl1pPr>
            <a:lvl2pPr marL="520209" indent="-228385">
              <a:defRPr sz="2000"/>
            </a:lvl2pPr>
            <a:lvl3pPr marL="685156" indent="-164940">
              <a:tabLst/>
              <a:defRPr sz="2000"/>
            </a:lvl3pPr>
            <a:lvl4pPr marL="862772" indent="-177618">
              <a:defRPr/>
            </a:lvl4pPr>
            <a:lvl5pPr marL="1027719" indent="-164940">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9562" y="1447831"/>
            <a:ext cx="5396365" cy="2720745"/>
          </a:xfrm>
        </p:spPr>
        <p:txBody>
          <a:bodyPr>
            <a:spAutoFit/>
          </a:bodyPr>
          <a:lstStyle>
            <a:lvl1pPr marL="339403" indent="-339403">
              <a:spcBef>
                <a:spcPts val="1200"/>
              </a:spcBef>
              <a:buClr>
                <a:schemeClr val="bg2"/>
              </a:buClr>
              <a:buFont typeface="Arial" pitchFamily="34" charset="0"/>
              <a:buChar char="•"/>
              <a:defRPr lang="en-US" sz="3600" kern="1200" spc="-71" baseline="0" dirty="0" smtClean="0">
                <a:gradFill>
                  <a:gsLst>
                    <a:gs pos="1250">
                      <a:schemeClr val="bg2"/>
                    </a:gs>
                    <a:gs pos="100000">
                      <a:schemeClr val="bg2"/>
                    </a:gs>
                  </a:gsLst>
                  <a:lin ang="5400000" scaled="0"/>
                </a:gradFill>
                <a:latin typeface="+mj-lt"/>
                <a:ea typeface="+mn-ea"/>
                <a:cs typeface="+mn-cs"/>
              </a:defRPr>
            </a:lvl1pPr>
            <a:lvl2pPr marL="634388" indent="-342577">
              <a:defRPr lang="en-US" sz="2000" kern="1200" spc="0" baseline="0" dirty="0" smtClean="0">
                <a:gradFill>
                  <a:gsLst>
                    <a:gs pos="1250">
                      <a:schemeClr val="bg2"/>
                    </a:gs>
                    <a:gs pos="100000">
                      <a:schemeClr val="bg2"/>
                    </a:gs>
                  </a:gsLst>
                  <a:lin ang="5400000" scaled="0"/>
                </a:gradFill>
                <a:latin typeface="+mn-lt"/>
                <a:ea typeface="+mn-ea"/>
                <a:cs typeface="+mn-cs"/>
              </a:defRPr>
            </a:lvl2pPr>
            <a:lvl3pPr marL="862772" indent="-342577">
              <a:defRPr lang="en-US" sz="2000" kern="1200" spc="0" baseline="0" dirty="0" smtClean="0">
                <a:gradFill>
                  <a:gsLst>
                    <a:gs pos="1250">
                      <a:schemeClr val="bg2"/>
                    </a:gs>
                    <a:gs pos="100000">
                      <a:schemeClr val="bg2"/>
                    </a:gs>
                  </a:gsLst>
                  <a:lin ang="5400000" scaled="0"/>
                </a:gradFill>
                <a:latin typeface="+mn-lt"/>
                <a:ea typeface="+mn-ea"/>
                <a:cs typeface="+mn-cs"/>
              </a:defRPr>
            </a:lvl3pPr>
            <a:lvl4pPr marL="1027719" indent="-342577">
              <a:defRPr lang="en-US" sz="2000" kern="1200" spc="0" baseline="0" dirty="0" smtClean="0">
                <a:gradFill>
                  <a:gsLst>
                    <a:gs pos="1250">
                      <a:schemeClr val="bg2"/>
                    </a:gs>
                    <a:gs pos="100000">
                      <a:schemeClr val="bg2"/>
                    </a:gs>
                  </a:gsLst>
                  <a:lin ang="5400000" scaled="0"/>
                </a:gradFill>
                <a:latin typeface="+mn-lt"/>
                <a:ea typeface="+mn-ea"/>
                <a:cs typeface="+mn-cs"/>
              </a:defRPr>
            </a:lvl4pPr>
            <a:lvl5pPr marL="1205350" indent="-342577">
              <a:defRPr lang="en-US" sz="2000" kern="1200" spc="0" baseline="0" dirty="0">
                <a:gradFill>
                  <a:gsLst>
                    <a:gs pos="1250">
                      <a:schemeClr val="bg2"/>
                    </a:gs>
                    <a:gs pos="100000">
                      <a:schemeClr val="bg2"/>
                    </a:gs>
                  </a:gsLst>
                  <a:lin ang="5400000" scaled="0"/>
                </a:gradFill>
                <a:latin typeface="+mn-lt"/>
                <a:ea typeface="+mn-ea"/>
                <a:cs typeface="+mn-cs"/>
              </a:defRPr>
            </a:lvl5pPr>
          </a:lstStyle>
          <a:p>
            <a:pPr marL="291824" marR="0" lvl="0" indent="-291824" algn="l" defTabSz="913489"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smtClean="0"/>
              <a:t>Click to edit Master text styles</a:t>
            </a:r>
          </a:p>
          <a:p>
            <a:pPr marL="291824" marR="0" lvl="1" indent="-291824" algn="l" defTabSz="913489"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smtClean="0"/>
              <a:t>Second level</a:t>
            </a:r>
          </a:p>
          <a:p>
            <a:pPr marL="291824" marR="0" lvl="2" indent="-291824" algn="l" defTabSz="913489"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smtClean="0"/>
              <a:t>Third level</a:t>
            </a:r>
          </a:p>
          <a:p>
            <a:pPr marL="291824" marR="0" lvl="3" indent="-291824" algn="l" defTabSz="913489"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smtClean="0"/>
              <a:t>Fourth level</a:t>
            </a:r>
          </a:p>
          <a:p>
            <a:pPr marL="291824" marR="0" lvl="4" indent="-291824" algn="l" defTabSz="913489" rtl="0" eaLnBrk="1" fontAlgn="auto" latinLnBrk="0" hangingPunct="1">
              <a:lnSpc>
                <a:spcPct val="90000"/>
              </a:lnSpc>
              <a:spcBef>
                <a:spcPts val="1200"/>
              </a:spcBef>
              <a:spcAft>
                <a:spcPts val="0"/>
              </a:spcAft>
              <a:buClr>
                <a:schemeClr val="bg2"/>
              </a:buClr>
              <a:buSzPct val="100000"/>
              <a:buFont typeface="Wingdings" pitchFamily="2" charset="2"/>
              <a:buChar char=""/>
              <a:tabLst/>
            </a:pPr>
            <a:r>
              <a:rPr lang="en-US" smtClean="0"/>
              <a:t>Fifth level</a:t>
            </a:r>
            <a:endParaRPr lang="en-US" dirty="0"/>
          </a:p>
        </p:txBody>
      </p:sp>
      <p:sp>
        <p:nvSpPr>
          <p:cNvPr id="6"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032398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arge &amp; Small Content 2">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0865" y="1447812"/>
            <a:ext cx="5434948" cy="1661993"/>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89790" y="1681912"/>
            <a:ext cx="5486170" cy="332399"/>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
        <p:nvSpPr>
          <p:cNvPr id="10"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415955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Photo on Righ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0865" y="1447802"/>
            <a:ext cx="5434948" cy="1178443"/>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10"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
        <p:nvSpPr>
          <p:cNvPr id="9" name="Content Placeholder 5"/>
          <p:cNvSpPr>
            <a:spLocks noGrp="1"/>
          </p:cNvSpPr>
          <p:nvPr>
            <p:ph sz="quarter" idx="13"/>
          </p:nvPr>
        </p:nvSpPr>
        <p:spPr>
          <a:xfrm>
            <a:off x="520866" y="2735016"/>
            <a:ext cx="5445583" cy="609399"/>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210330" y="0"/>
            <a:ext cx="5981670" cy="6858000"/>
          </a:xfrm>
        </p:spPr>
        <p:txBody>
          <a:bodyPr lIns="182696" anchor="ctr"/>
          <a:lstStyle>
            <a:lvl1pPr marL="0" indent="0" algn="l">
              <a:buNone/>
              <a:defRPr/>
            </a:lvl1pPr>
          </a:lstStyle>
          <a:p>
            <a:r>
              <a:rPr lang="en-US" dirty="0" smtClean="0"/>
              <a:t>Click to insert photo.</a:t>
            </a:r>
            <a:endParaRPr lang="en-US" dirty="0"/>
          </a:p>
        </p:txBody>
      </p:sp>
      <p:pic>
        <p:nvPicPr>
          <p:cNvPr id="8" name="Picture 7"/>
          <p:cNvPicPr>
            <a:picLocks noChangeAspect="1"/>
          </p:cNvPicPr>
          <p:nvPr userDrawn="1"/>
        </p:nvPicPr>
        <p:blipFill>
          <a:blip r:embed="rId2"/>
          <a:stretch>
            <a:fillRect/>
          </a:stretch>
        </p:blipFill>
        <p:spPr>
          <a:xfrm>
            <a:off x="10184623" y="6148013"/>
            <a:ext cx="1742572" cy="578472"/>
          </a:xfrm>
          <a:prstGeom prst="rect">
            <a:avLst/>
          </a:prstGeom>
        </p:spPr>
      </p:pic>
    </p:spTree>
    <p:extLst>
      <p:ext uri="{BB962C8B-B14F-4D97-AF65-F5344CB8AC3E}">
        <p14:creationId xmlns:p14="http://schemas.microsoft.com/office/powerpoint/2010/main" val="11647389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Photo on Left">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219741" y="1447802"/>
            <a:ext cx="5434948" cy="1178443"/>
          </a:xfrm>
          <a:prstGeom prst="rect">
            <a:avLst/>
          </a:prstGeom>
        </p:spPr>
        <p:txBody>
          <a:bodyPr>
            <a:noAutofit/>
          </a:bodyPr>
          <a:lstStyle>
            <a:lvl1pPr marL="0" indent="0">
              <a:buNone/>
              <a:defRPr sz="4000" b="0" cap="none" baseline="0">
                <a:gradFill>
                  <a:gsLst>
                    <a:gs pos="100000">
                      <a:schemeClr val="tx2"/>
                    </a:gs>
                    <a:gs pos="0">
                      <a:schemeClr val="tx2"/>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41" y="2735016"/>
            <a:ext cx="5445583" cy="609399"/>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696" anchor="ctr"/>
          <a:lstStyle>
            <a:lvl1pPr marL="0" indent="0" algn="l">
              <a:buNone/>
              <a:defRPr/>
            </a:lvl1pPr>
          </a:lstStyle>
          <a:p>
            <a:r>
              <a:rPr lang="en-US" dirty="0" smtClean="0"/>
              <a:t>Click to insert photo.</a:t>
            </a:r>
            <a:endParaRPr lang="en-US" dirty="0"/>
          </a:p>
        </p:txBody>
      </p:sp>
      <p:pic>
        <p:nvPicPr>
          <p:cNvPr id="7" name="Picture 6"/>
          <p:cNvPicPr>
            <a:picLocks noChangeAspect="1"/>
          </p:cNvPicPr>
          <p:nvPr userDrawn="1"/>
        </p:nvPicPr>
        <p:blipFill>
          <a:blip r:embed="rId2"/>
          <a:stretch>
            <a:fillRect/>
          </a:stretch>
        </p:blipFill>
        <p:spPr>
          <a:xfrm>
            <a:off x="10184623" y="6148013"/>
            <a:ext cx="1742572" cy="578472"/>
          </a:xfrm>
          <a:prstGeom prst="rect">
            <a:avLst/>
          </a:prstGeom>
        </p:spPr>
      </p:pic>
    </p:spTree>
    <p:extLst>
      <p:ext uri="{BB962C8B-B14F-4D97-AF65-F5344CB8AC3E}">
        <p14:creationId xmlns:p14="http://schemas.microsoft.com/office/powerpoint/2010/main" val="1736296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496" y="0"/>
            <a:ext cx="598802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675" tIns="45675" rIns="45675" bIns="45675" numCol="1" spcCol="0" rtlCol="0" fromWordArt="0" anchor="ctr" anchorCtr="0" forceAA="0" compatLnSpc="1">
            <a:prstTxWarp prst="textNoShape">
              <a:avLst/>
            </a:prstTxWarp>
            <a:noAutofit/>
          </a:bodyPr>
          <a:lstStyle/>
          <a:p>
            <a:pPr algn="ctr" defTabSz="913225" fontAlgn="base">
              <a:spcBef>
                <a:spcPct val="0"/>
              </a:spcBef>
              <a:spcAft>
                <a:spcPct val="0"/>
              </a:spcAft>
            </a:pPr>
            <a:endParaRPr lang="en-US" sz="23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65" y="1447812"/>
            <a:ext cx="5233764" cy="166199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6" name="Content Placeholder 5"/>
          <p:cNvSpPr>
            <a:spLocks noGrp="1"/>
          </p:cNvSpPr>
          <p:nvPr>
            <p:ph sz="quarter" idx="4"/>
          </p:nvPr>
        </p:nvSpPr>
        <p:spPr>
          <a:xfrm>
            <a:off x="6189790" y="1681912"/>
            <a:ext cx="5486170" cy="332399"/>
          </a:xfrm>
          <a:prstGeom prst="rect">
            <a:avLst/>
          </a:prstGeom>
        </p:spPr>
        <p:txBody>
          <a:bodyPr>
            <a:noAutofit/>
          </a:bodyPr>
          <a:lstStyle>
            <a:lvl1pPr marL="0" indent="0">
              <a:spcBef>
                <a:spcPts val="1200"/>
              </a:spcBef>
              <a:buNone/>
              <a:defRPr lang="en-US" sz="2000" kern="1200" spc="0" dirty="0" smtClean="0">
                <a:gradFill>
                  <a:gsLst>
                    <a:gs pos="100000">
                      <a:schemeClr val="bg2"/>
                    </a:gs>
                    <a:gs pos="0">
                      <a:schemeClr val="bg2"/>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pic>
        <p:nvPicPr>
          <p:cNvPr id="8" name="Picture 7"/>
          <p:cNvPicPr>
            <a:picLocks noChangeAspect="1"/>
          </p:cNvPicPr>
          <p:nvPr userDrawn="1"/>
        </p:nvPicPr>
        <p:blipFill>
          <a:blip r:embed="rId2"/>
          <a:stretch>
            <a:fillRect/>
          </a:stretch>
        </p:blipFill>
        <p:spPr>
          <a:xfrm>
            <a:off x="10184623" y="6148013"/>
            <a:ext cx="1742572" cy="578472"/>
          </a:xfrm>
          <a:prstGeom prst="rect">
            <a:avLst/>
          </a:prstGeom>
        </p:spPr>
      </p:pic>
    </p:spTree>
    <p:extLst>
      <p:ext uri="{BB962C8B-B14F-4D97-AF65-F5344CB8AC3E}">
        <p14:creationId xmlns:p14="http://schemas.microsoft.com/office/powerpoint/2010/main" val="1422796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lor Block text w/Photo on Right">
    <p:spTree>
      <p:nvGrpSpPr>
        <p:cNvPr id="1" name=""/>
        <p:cNvGrpSpPr/>
        <p:nvPr/>
      </p:nvGrpSpPr>
      <p:grpSpPr>
        <a:xfrm>
          <a:off x="0" y="0"/>
          <a:ext cx="0" cy="0"/>
          <a:chOff x="0" y="0"/>
          <a:chExt cx="0" cy="0"/>
        </a:xfrm>
      </p:grpSpPr>
      <p:sp>
        <p:nvSpPr>
          <p:cNvPr id="7" name="Rectangle 6"/>
          <p:cNvSpPr/>
          <p:nvPr userDrawn="1"/>
        </p:nvSpPr>
        <p:spPr bwMode="white">
          <a:xfrm>
            <a:off x="1" y="0"/>
            <a:ext cx="622144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675" tIns="45675" rIns="45675" bIns="45675" numCol="1" spcCol="0" rtlCol="0" fromWordArt="0" anchor="ctr" anchorCtr="0" forceAA="0" compatLnSpc="1">
            <a:prstTxWarp prst="textNoShape">
              <a:avLst/>
            </a:prstTxWarp>
            <a:noAutofit/>
          </a:bodyPr>
          <a:lstStyle/>
          <a:p>
            <a:pPr algn="ctr" defTabSz="913225" fontAlgn="base">
              <a:spcBef>
                <a:spcPct val="0"/>
              </a:spcBef>
              <a:spcAft>
                <a:spcPct val="0"/>
              </a:spcAft>
            </a:pPr>
            <a:endParaRPr lang="en-US" sz="23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20865" y="1447802"/>
            <a:ext cx="5434948" cy="117844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520866" y="2735016"/>
            <a:ext cx="5445583" cy="609399"/>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6210330" y="0"/>
            <a:ext cx="5981670" cy="6858000"/>
          </a:xfrm>
        </p:spPr>
        <p:txBody>
          <a:bodyPr lIns="182696" anchor="ctr"/>
          <a:lstStyle>
            <a:lvl1pPr marL="0" indent="0" algn="l">
              <a:buNone/>
              <a:defRPr/>
            </a:lvl1pPr>
          </a:lstStyle>
          <a:p>
            <a:r>
              <a:rPr lang="en-US" dirty="0" smtClean="0"/>
              <a:t>Click to insert photo.</a:t>
            </a:r>
            <a:endParaRPr lang="en-US" dirty="0"/>
          </a:p>
        </p:txBody>
      </p:sp>
      <p:pic>
        <p:nvPicPr>
          <p:cNvPr id="10" name="Picture 9"/>
          <p:cNvPicPr>
            <a:picLocks noChangeAspect="1"/>
          </p:cNvPicPr>
          <p:nvPr userDrawn="1"/>
        </p:nvPicPr>
        <p:blipFill>
          <a:blip r:embed="rId2"/>
          <a:stretch>
            <a:fillRect/>
          </a:stretch>
        </p:blipFill>
        <p:spPr>
          <a:xfrm>
            <a:off x="10184623" y="6148013"/>
            <a:ext cx="1742572" cy="578472"/>
          </a:xfrm>
          <a:prstGeom prst="rect">
            <a:avLst/>
          </a:prstGeom>
        </p:spPr>
      </p:pic>
    </p:spTree>
    <p:extLst>
      <p:ext uri="{BB962C8B-B14F-4D97-AF65-F5344CB8AC3E}">
        <p14:creationId xmlns:p14="http://schemas.microsoft.com/office/powerpoint/2010/main" val="3183197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5968970" y="0"/>
            <a:ext cx="6223032"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675" tIns="45675" rIns="45675" bIns="45675" numCol="1" spcCol="0" rtlCol="0" fromWordArt="0" anchor="ctr" anchorCtr="0" forceAA="0" compatLnSpc="1">
            <a:prstTxWarp prst="textNoShape">
              <a:avLst/>
            </a:prstTxWarp>
            <a:noAutofit/>
          </a:bodyPr>
          <a:lstStyle/>
          <a:p>
            <a:pPr algn="ctr" defTabSz="913225" fontAlgn="base">
              <a:spcBef>
                <a:spcPct val="0"/>
              </a:spcBef>
              <a:spcAft>
                <a:spcPct val="0"/>
              </a:spcAft>
            </a:pPr>
            <a:endParaRPr lang="en-US" sz="23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219741" y="1447802"/>
            <a:ext cx="5434948" cy="1178443"/>
          </a:xfrm>
          <a:prstGeom prst="rect">
            <a:avLst/>
          </a:prstGeom>
        </p:spPr>
        <p:txBody>
          <a:bodyPr>
            <a:noAutofit/>
          </a:bodyPr>
          <a:lstStyle>
            <a:lvl1pPr marL="0" indent="0">
              <a:buNone/>
              <a:defRPr sz="4000" b="0" cap="none" baseline="0">
                <a:gradFill>
                  <a:gsLst>
                    <a:gs pos="100000">
                      <a:schemeClr val="bg1"/>
                    </a:gs>
                    <a:gs pos="0">
                      <a:schemeClr val="bg1"/>
                    </a:gs>
                  </a:gsLst>
                  <a:lin ang="5400000" scaled="0"/>
                </a:gradFill>
                <a:latin typeface="+mj-lt"/>
              </a:defRPr>
            </a:lvl1pPr>
            <a:lvl2pPr marL="608911" indent="0">
              <a:buNone/>
              <a:defRPr sz="2700" b="1"/>
            </a:lvl2pPr>
            <a:lvl3pPr marL="1217822" indent="0">
              <a:buNone/>
              <a:defRPr sz="2400" b="1"/>
            </a:lvl3pPr>
            <a:lvl4pPr marL="1826732" indent="0">
              <a:buNone/>
              <a:defRPr sz="2100" b="1"/>
            </a:lvl4pPr>
            <a:lvl5pPr marL="2435638" indent="0">
              <a:buNone/>
              <a:defRPr sz="2100" b="1"/>
            </a:lvl5pPr>
            <a:lvl6pPr marL="3044540" indent="0">
              <a:buNone/>
              <a:defRPr sz="2100" b="1"/>
            </a:lvl6pPr>
            <a:lvl7pPr marL="3653463" indent="0">
              <a:buNone/>
              <a:defRPr sz="2100" b="1"/>
            </a:lvl7pPr>
            <a:lvl8pPr marL="4262362" indent="0">
              <a:buNone/>
              <a:defRPr sz="2100" b="1"/>
            </a:lvl8pPr>
            <a:lvl9pPr marL="4871263" indent="0">
              <a:buNone/>
              <a:defRPr sz="2100" b="1"/>
            </a:lvl9pPr>
          </a:lstStyle>
          <a:p>
            <a:pPr lvl="0"/>
            <a:r>
              <a:rPr lang="en-US" dirty="0" smtClean="0"/>
              <a:t>Click to edit Master text styles.</a:t>
            </a:r>
          </a:p>
        </p:txBody>
      </p:sp>
      <p:sp>
        <p:nvSpPr>
          <p:cNvPr id="9" name="Content Placeholder 5"/>
          <p:cNvSpPr>
            <a:spLocks noGrp="1"/>
          </p:cNvSpPr>
          <p:nvPr>
            <p:ph sz="quarter" idx="13"/>
          </p:nvPr>
        </p:nvSpPr>
        <p:spPr>
          <a:xfrm>
            <a:off x="6219741" y="2735016"/>
            <a:ext cx="5445583" cy="609399"/>
          </a:xfrm>
          <a:prstGeom prst="rect">
            <a:avLst/>
          </a:prstGeom>
        </p:spPr>
        <p:txBody>
          <a:bodyPr>
            <a:noAutofit/>
          </a:bodyPr>
          <a:lstStyle>
            <a:lvl1pPr marL="0" indent="0">
              <a:spcBef>
                <a:spcPts val="1200"/>
              </a:spcBef>
              <a:buFont typeface="Arial" pitchFamily="34" charset="0"/>
              <a:buNone/>
              <a:defRPr lang="en-US" sz="2000" kern="1200" spc="0" dirty="0" smtClean="0">
                <a:gradFill>
                  <a:gsLst>
                    <a:gs pos="100000">
                      <a:schemeClr val="bg1"/>
                    </a:gs>
                    <a:gs pos="0">
                      <a:schemeClr val="bg1"/>
                    </a:gs>
                  </a:gsLst>
                  <a:lin ang="5400000" scaled="0"/>
                </a:gradFill>
                <a:latin typeface="+mn-lt"/>
                <a:ea typeface="+mn-ea"/>
                <a:cs typeface="Segoe UI" pitchFamily="34" charset="0"/>
              </a:defRPr>
            </a:lvl1pPr>
            <a:lvl2pPr marL="913365" indent="-380565">
              <a:defRPr lang="en-US" sz="2100" kern="1200" dirty="0" smtClean="0">
                <a:solidFill>
                  <a:schemeClr val="bg2">
                    <a:lumMod val="50000"/>
                  </a:schemeClr>
                </a:solidFill>
                <a:latin typeface="+mn-lt"/>
                <a:ea typeface="+mn-ea"/>
                <a:cs typeface="Arial" pitchFamily="34" charset="0"/>
              </a:defRPr>
            </a:lvl2pPr>
            <a:lvl3pPr marL="913365" indent="-228345">
              <a:defRPr lang="en-US" sz="1900" kern="1200" dirty="0" smtClean="0">
                <a:solidFill>
                  <a:schemeClr val="bg2">
                    <a:lumMod val="50000"/>
                  </a:schemeClr>
                </a:solidFill>
                <a:latin typeface="+mn-lt"/>
                <a:ea typeface="+mn-ea"/>
                <a:cs typeface="Arial" pitchFamily="34" charset="0"/>
              </a:defRPr>
            </a:lvl3pPr>
            <a:lvl4pPr marL="1217822" indent="-228345">
              <a:defRPr lang="en-US" sz="1600" kern="1200" dirty="0" smtClean="0">
                <a:solidFill>
                  <a:schemeClr val="bg2">
                    <a:lumMod val="50000"/>
                  </a:schemeClr>
                </a:solidFill>
                <a:latin typeface="+mn-lt"/>
                <a:ea typeface="+mn-ea"/>
                <a:cs typeface="Arial" pitchFamily="34" charset="0"/>
              </a:defRPr>
            </a:lvl4pPr>
            <a:lvl5pPr marL="1446167" indent="-228345">
              <a:defRPr lang="en-US" sz="1600" kern="1200" dirty="0">
                <a:solidFill>
                  <a:schemeClr val="bg2">
                    <a:lumMod val="50000"/>
                  </a:schemeClr>
                </a:solidFill>
                <a:latin typeface="+mn-lt"/>
                <a:ea typeface="+mn-ea"/>
                <a:cs typeface="Arial" pitchFamily="34" charset="0"/>
              </a:defRPr>
            </a:lvl5pPr>
            <a:lvl6pPr>
              <a:defRPr sz="2100"/>
            </a:lvl6pPr>
            <a:lvl7pPr>
              <a:defRPr sz="2100"/>
            </a:lvl7pPr>
            <a:lvl8pPr>
              <a:defRPr sz="2100"/>
            </a:lvl8pPr>
            <a:lvl9pPr>
              <a:defRPr sz="2100"/>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0"/>
            <a:ext cx="5981670" cy="6858000"/>
          </a:xfrm>
        </p:spPr>
        <p:txBody>
          <a:bodyPr lIns="182696" anchor="ctr"/>
          <a:lstStyle>
            <a:lvl1pPr marL="0" indent="0" algn="l">
              <a:buNone/>
              <a:defRPr/>
            </a:lvl1pPr>
          </a:lstStyle>
          <a:p>
            <a:r>
              <a:rPr lang="en-US" dirty="0" smtClean="0"/>
              <a:t>Click to insert photo.</a:t>
            </a:r>
            <a:endParaRPr lang="en-US" dirty="0"/>
          </a:p>
        </p:txBody>
      </p:sp>
    </p:spTree>
    <p:extLst>
      <p:ext uri="{BB962C8B-B14F-4D97-AF65-F5344CB8AC3E}">
        <p14:creationId xmlns:p14="http://schemas.microsoft.com/office/powerpoint/2010/main" val="725840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lor Block Quote ">
    <p:spTree>
      <p:nvGrpSpPr>
        <p:cNvPr id="1" name=""/>
        <p:cNvGrpSpPr/>
        <p:nvPr/>
      </p:nvGrpSpPr>
      <p:grpSpPr>
        <a:xfrm>
          <a:off x="0" y="0"/>
          <a:ext cx="0" cy="0"/>
          <a:chOff x="0" y="0"/>
          <a:chExt cx="0" cy="0"/>
        </a:xfrm>
      </p:grpSpPr>
      <p:sp>
        <p:nvSpPr>
          <p:cNvPr id="2" name="Rectangle 1"/>
          <p:cNvSpPr/>
          <p:nvPr userDrawn="1"/>
        </p:nvSpPr>
        <p:spPr bwMode="white">
          <a:xfrm>
            <a:off x="1" y="857250"/>
            <a:ext cx="12192000" cy="512445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675" tIns="45675" rIns="45675" bIns="45675" numCol="1" spcCol="0" rtlCol="0" fromWordArt="0" anchor="ctr" anchorCtr="0" forceAA="0" compatLnSpc="1">
            <a:prstTxWarp prst="textNoShape">
              <a:avLst/>
            </a:prstTxWarp>
            <a:noAutofit/>
          </a:bodyPr>
          <a:lstStyle/>
          <a:p>
            <a:pPr algn="ctr" defTabSz="913225" fontAlgn="base">
              <a:spcBef>
                <a:spcPct val="0"/>
              </a:spcBef>
              <a:spcAft>
                <a:spcPct val="0"/>
              </a:spcAft>
            </a:pPr>
            <a:endParaRPr lang="en-US" sz="2300" dirty="0">
              <a:gradFill>
                <a:gsLst>
                  <a:gs pos="0">
                    <a:srgbClr val="FFFFFF"/>
                  </a:gs>
                  <a:gs pos="100000">
                    <a:srgbClr val="FFFFFF"/>
                  </a:gs>
                </a:gsLst>
                <a:lin ang="5400000" scaled="0"/>
              </a:gradFill>
              <a:ea typeface="Segoe UI" pitchFamily="34" charset="0"/>
              <a:cs typeface="Segoe UI" pitchFamily="34" charset="0"/>
            </a:endParaRPr>
          </a:p>
        </p:txBody>
      </p:sp>
      <p:sp>
        <p:nvSpPr>
          <p:cNvPr id="5" name="Content Placeholder 4"/>
          <p:cNvSpPr>
            <a:spLocks noGrp="1"/>
          </p:cNvSpPr>
          <p:nvPr>
            <p:ph sz="quarter" idx="11" hasCustomPrompt="1"/>
          </p:nvPr>
        </p:nvSpPr>
        <p:spPr>
          <a:xfrm>
            <a:off x="520837" y="1358056"/>
            <a:ext cx="11155093" cy="2863073"/>
          </a:xfrm>
          <a:prstGeom prst="rect">
            <a:avLst/>
          </a:prstGeom>
        </p:spPr>
        <p:txBody>
          <a:bodyPr>
            <a:normAutofit/>
          </a:bodyPr>
          <a:lstStyle>
            <a:lvl1pPr marL="0" indent="0">
              <a:lnSpc>
                <a:spcPct val="90000"/>
              </a:lnSpc>
              <a:buNone/>
              <a:defRPr sz="64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dirty="0" smtClean="0"/>
              <a:t>“Click to edit Master text styles”</a:t>
            </a:r>
          </a:p>
        </p:txBody>
      </p:sp>
      <p:sp>
        <p:nvSpPr>
          <p:cNvPr id="10"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
        <p:nvSpPr>
          <p:cNvPr id="11" name="Content Placeholder 4"/>
          <p:cNvSpPr>
            <a:spLocks noGrp="1"/>
          </p:cNvSpPr>
          <p:nvPr>
            <p:ph sz="quarter" idx="13"/>
          </p:nvPr>
        </p:nvSpPr>
        <p:spPr>
          <a:xfrm>
            <a:off x="520837" y="4343402"/>
            <a:ext cx="11155093" cy="470747"/>
          </a:xfrm>
          <a:prstGeom prst="rect">
            <a:avLst/>
          </a:prstGeom>
        </p:spPr>
        <p:txBody>
          <a:bodyPr>
            <a:normAutofit/>
          </a:bodyPr>
          <a:lstStyle>
            <a:lvl1pPr marL="0" indent="0">
              <a:lnSpc>
                <a:spcPct val="90000"/>
              </a:lnSpc>
              <a:buNone/>
              <a:defRPr sz="3600">
                <a:gradFill>
                  <a:gsLst>
                    <a:gs pos="100000">
                      <a:schemeClr val="bg1"/>
                    </a:gs>
                    <a:gs pos="0">
                      <a:schemeClr val="bg1"/>
                    </a:gs>
                  </a:gsLst>
                  <a:lin ang="5400000" scaled="0"/>
                </a:gradFill>
                <a:latin typeface="+mj-lt"/>
              </a:defRPr>
            </a:lvl1pPr>
            <a:lvl2pPr>
              <a:defRPr sz="6400">
                <a:solidFill>
                  <a:schemeClr val="tx2"/>
                </a:solidFill>
                <a:latin typeface="+mn-lt"/>
              </a:defRPr>
            </a:lvl2pPr>
          </a:lstStyle>
          <a:p>
            <a:pPr lvl="0"/>
            <a:r>
              <a:rPr lang="en-US" smtClean="0"/>
              <a:t>Click to edit Master text styles</a:t>
            </a:r>
          </a:p>
        </p:txBody>
      </p:sp>
      <p:pic>
        <p:nvPicPr>
          <p:cNvPr id="7" name="Picture 6"/>
          <p:cNvPicPr>
            <a:picLocks noChangeAspect="1"/>
          </p:cNvPicPr>
          <p:nvPr userDrawn="1"/>
        </p:nvPicPr>
        <p:blipFill>
          <a:blip r:embed="rId2"/>
          <a:stretch>
            <a:fillRect/>
          </a:stretch>
        </p:blipFill>
        <p:spPr>
          <a:xfrm>
            <a:off x="10184623" y="6148013"/>
            <a:ext cx="1742572" cy="578472"/>
          </a:xfrm>
          <a:prstGeom prst="rect">
            <a:avLst/>
          </a:prstGeom>
        </p:spPr>
      </p:pic>
    </p:spTree>
    <p:extLst>
      <p:ext uri="{BB962C8B-B14F-4D97-AF65-F5344CB8AC3E}">
        <p14:creationId xmlns:p14="http://schemas.microsoft.com/office/powerpoint/2010/main" val="578928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520836"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2955589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DD418A-496C-467A-B5D1-1A498B60DB4C}"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107751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4" name="Slide Number Placeholder 9"/>
          <p:cNvSpPr>
            <a:spLocks noGrp="1"/>
          </p:cNvSpPr>
          <p:nvPr>
            <p:ph type="sldNum" sz="quarter" idx="12"/>
          </p:nvPr>
        </p:nvSpPr>
        <p:spPr>
          <a:xfrm>
            <a:off x="182928" y="6399557"/>
            <a:ext cx="560832" cy="219456"/>
          </a:xfrm>
          <a:prstGeom prst="rect">
            <a:avLst/>
          </a:prstGeom>
        </p:spPr>
        <p:txBody>
          <a:bodyPr lIns="121776" tIns="60888" rIns="121776" bIns="60888" anchor="ctr"/>
          <a:lstStyle>
            <a:lvl1pPr algn="l">
              <a:defRPr sz="1600">
                <a:gradFill>
                  <a:gsLst>
                    <a:gs pos="100000">
                      <a:schemeClr val="bg2"/>
                    </a:gs>
                    <a:gs pos="0">
                      <a:schemeClr val="bg2"/>
                    </a:gs>
                  </a:gsLst>
                  <a:lin ang="5400000" scaled="0"/>
                </a:gradFill>
              </a:defRPr>
            </a:lvl1pPr>
          </a:lstStyle>
          <a:p>
            <a:pPr defTabSz="913489"/>
            <a:fld id="{727B4C2D-45E2-4621-8491-2995EB46A674}" type="slidenum">
              <a:rPr lang="en-US" smtClean="0">
                <a:gradFill>
                  <a:gsLst>
                    <a:gs pos="100000">
                      <a:srgbClr val="797A7D"/>
                    </a:gs>
                    <a:gs pos="0">
                      <a:srgbClr val="797A7D"/>
                    </a:gs>
                  </a:gsLst>
                  <a:lin ang="5400000" scaled="0"/>
                </a:gradFill>
              </a:rPr>
              <a:pPr defTabSz="91348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810290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1056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gradFill>
                  <a:gsLst>
                    <a:gs pos="1250">
                      <a:schemeClr val="tx2"/>
                    </a:gs>
                    <a:gs pos="100000">
                      <a:schemeClr val="tx2"/>
                    </a:gs>
                  </a:gsLst>
                  <a:lin ang="5400000" scaled="0"/>
                </a:gradFill>
              </a:defRPr>
            </a:lvl1pPr>
          </a:lstStyle>
          <a:p>
            <a:r>
              <a:rPr lang="en-US" dirty="0" smtClean="0"/>
              <a:t>Slide for Developer Code</a:t>
            </a:r>
            <a:endParaRPr lang="en-US" dirty="0"/>
          </a:p>
        </p:txBody>
      </p:sp>
      <p:sp>
        <p:nvSpPr>
          <p:cNvPr id="3" name="Rectangle 2"/>
          <p:cNvSpPr/>
          <p:nvPr userDrawn="1"/>
        </p:nvSpPr>
        <p:spPr bwMode="hidden">
          <a:xfrm>
            <a:off x="1" y="1155942"/>
            <a:ext cx="12192000"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675" tIns="45675" rIns="45675" bIns="45675" numCol="1" spcCol="0" rtlCol="0" fromWordArt="0" anchor="ctr" anchorCtr="0" forceAA="0" compatLnSpc="1">
            <a:prstTxWarp prst="textNoShape">
              <a:avLst/>
            </a:prstTxWarp>
            <a:noAutofit/>
          </a:bodyPr>
          <a:lstStyle/>
          <a:p>
            <a:pPr algn="ctr" defTabSz="913225" fontAlgn="base">
              <a:spcBef>
                <a:spcPct val="0"/>
              </a:spcBef>
              <a:spcAft>
                <a:spcPct val="0"/>
              </a:spcAft>
            </a:pPr>
            <a:endParaRPr lang="en-US" sz="1900"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454" y="1447801"/>
            <a:ext cx="11155093" cy="1988237"/>
          </a:xfrm>
        </p:spPr>
        <p:txBody>
          <a:bodyPr/>
          <a:lstStyle>
            <a:lvl1pPr marL="0" indent="0">
              <a:lnSpc>
                <a:spcPct val="95000"/>
              </a:lnSpc>
              <a:buNone/>
              <a:defRPr sz="3200">
                <a:gradFill>
                  <a:gsLst>
                    <a:gs pos="1250">
                      <a:srgbClr val="000000"/>
                    </a:gs>
                    <a:gs pos="100000">
                      <a:srgbClr val="000000"/>
                    </a:gs>
                  </a:gsLst>
                  <a:lin ang="5400000" scaled="0"/>
                </a:gradFill>
                <a:latin typeface="Consolas" pitchFamily="49" charset="0"/>
                <a:cs typeface="Consolas" pitchFamily="49" charset="0"/>
              </a:defRPr>
            </a:lvl1pPr>
            <a:lvl2pPr marL="339403"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2pPr>
            <a:lvl3pPr marL="572536"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3pPr>
            <a:lvl4pPr marL="797747"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4pPr>
            <a:lvl5pPr marL="1029288" indent="0">
              <a:lnSpc>
                <a:spcPct val="95000"/>
              </a:lnSpc>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10862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837" y="228601"/>
            <a:ext cx="11155093"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249" y="1447799"/>
            <a:ext cx="11151917" cy="2043636"/>
          </a:xfrm>
          <a:prstGeom prst="rect">
            <a:avLst/>
          </a:prstGeom>
        </p:spPr>
        <p:txBody>
          <a:bodyPr/>
          <a:lstStyle>
            <a:lvl1pPr marL="342577" indent="-34257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051" indent="-2854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3525" indent="-2854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1896" indent="-2283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0281" indent="-2283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7"/>
            <a:ext cx="12192001" cy="619125"/>
          </a:xfrm>
          <a:prstGeom prst="rect">
            <a:avLst/>
          </a:prstGeom>
          <a:solidFill>
            <a:srgbClr val="FFFF99"/>
          </a:solidFill>
        </p:spPr>
        <p:txBody>
          <a:bodyPr wrap="square" lIns="152241" tIns="76105" rIns="152241" bIns="76105"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778296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388" y="436566"/>
            <a:ext cx="11401219" cy="450123"/>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422388" y="1198566"/>
            <a:ext cx="11401219" cy="13378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92972" y="6344945"/>
            <a:ext cx="1371957" cy="436856"/>
          </a:xfrm>
          <a:prstGeom prst="rect">
            <a:avLst/>
          </a:prstGeom>
        </p:spPr>
      </p:pic>
    </p:spTree>
    <p:extLst>
      <p:ext uri="{BB962C8B-B14F-4D97-AF65-F5344CB8AC3E}">
        <p14:creationId xmlns:p14="http://schemas.microsoft.com/office/powerpoint/2010/main" val="191519629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1988237"/>
          </a:xfrm>
        </p:spPr>
        <p:txBody>
          <a:bodyPr>
            <a:sp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2" name="Footer Placeholder 1"/>
          <p:cNvSpPr>
            <a:spLocks noGrp="1"/>
          </p:cNvSpPr>
          <p:nvPr>
            <p:ph type="ftr" sz="quarter" idx="11"/>
          </p:nvPr>
        </p:nvSpPr>
        <p:spPr>
          <a:xfrm>
            <a:off x="3048000" y="6477880"/>
            <a:ext cx="8382000" cy="380127"/>
          </a:xfrm>
          <a:prstGeom prst="rect">
            <a:avLst/>
          </a:prstGeom>
        </p:spPr>
        <p:txBody>
          <a:bodyPr/>
          <a:lstStyle/>
          <a:p>
            <a:pPr defTabSz="914363"/>
            <a:endParaRPr lang="en-US" dirty="0">
              <a:solidFill>
                <a:srgbClr val="000000"/>
              </a:solidFill>
            </a:endParaRPr>
          </a:p>
        </p:txBody>
      </p:sp>
      <p:sp>
        <p:nvSpPr>
          <p:cNvPr id="3" name="Slide Number Placeholder 2"/>
          <p:cNvSpPr>
            <a:spLocks noGrp="1"/>
          </p:cNvSpPr>
          <p:nvPr>
            <p:ph type="sldNum" sz="quarter" idx="12"/>
          </p:nvPr>
        </p:nvSpPr>
        <p:spPr>
          <a:xfrm>
            <a:off x="11430005" y="6477880"/>
            <a:ext cx="761998" cy="380127"/>
          </a:xfrm>
          <a:prstGeom prst="rect">
            <a:avLst/>
          </a:prstGeom>
        </p:spPr>
        <p:txBody>
          <a:bodyPr/>
          <a:lstStyle/>
          <a:p>
            <a:pPr defTabSz="914363"/>
            <a:fld id="{894E8EF0-91FF-4791-8529-F57CE0475C15}" type="slidenum">
              <a:rPr lang="en-US" smtClean="0">
                <a:solidFill>
                  <a:srgbClr val="000000"/>
                </a:solidFill>
              </a:rPr>
              <a:pPr defTabSz="914363"/>
              <a:t>‹#›</a:t>
            </a:fld>
            <a:endParaRPr lang="en-US" dirty="0">
              <a:solidFill>
                <a:srgbClr val="000000"/>
              </a:solidFill>
            </a:endParaRPr>
          </a:p>
        </p:txBody>
      </p:sp>
    </p:spTree>
    <p:extLst>
      <p:ext uri="{BB962C8B-B14F-4D97-AF65-F5344CB8AC3E}">
        <p14:creationId xmlns:p14="http://schemas.microsoft.com/office/powerpoint/2010/main" val="1358066903"/>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Blank Slide Orange">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483667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56359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13488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2453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DD418A-496C-467A-B5D1-1A498B60DB4C}"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683076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40558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41918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08870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4285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147806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2279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61092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2AA04E-FBD1-7A46-99E4-A99E9489F078}" type="datetimeFigureOut">
              <a:rPr lang="en-US" smtClean="0">
                <a:solidFill>
                  <a:prstClr val="black">
                    <a:tint val="75000"/>
                  </a:prstClr>
                </a:solidFill>
              </a:rPr>
              <a:pPr/>
              <a:t>4/24/2014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EF83519-0986-6A4F-9867-35DB47F5FA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9451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DD418A-496C-467A-B5D1-1A498B60DB4C}"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807788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DD418A-496C-467A-B5D1-1A498B60DB4C}" type="datetimeFigureOut">
              <a:rPr lang="en-US" smtClean="0"/>
              <a:t>4/24/2014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2660270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DD418A-496C-467A-B5D1-1A498B60DB4C}"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707538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DD418A-496C-467A-B5D1-1A498B60DB4C}"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3736894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DD418A-496C-467A-B5D1-1A498B60DB4C}"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DABEE-5E55-4248-BD59-B51BB89B6CDE}" type="slidenum">
              <a:rPr lang="en-US" smtClean="0"/>
              <a:t>‹#›</a:t>
            </a:fld>
            <a:endParaRPr lang="en-US"/>
          </a:p>
        </p:txBody>
      </p:sp>
    </p:spTree>
    <p:extLst>
      <p:ext uri="{BB962C8B-B14F-4D97-AF65-F5344CB8AC3E}">
        <p14:creationId xmlns:p14="http://schemas.microsoft.com/office/powerpoint/2010/main" val="1407011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DD418A-496C-467A-B5D1-1A498B60DB4C}" type="datetimeFigureOut">
              <a:rPr lang="en-US" smtClean="0"/>
              <a:t>4/24/2014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DABEE-5E55-4248-BD59-B51BB89B6CDE}" type="slidenum">
              <a:rPr lang="en-US" smtClean="0"/>
              <a:t>‹#›</a:t>
            </a:fld>
            <a:endParaRPr lang="en-US"/>
          </a:p>
        </p:txBody>
      </p:sp>
    </p:spTree>
    <p:extLst>
      <p:ext uri="{BB962C8B-B14F-4D97-AF65-F5344CB8AC3E}">
        <p14:creationId xmlns:p14="http://schemas.microsoft.com/office/powerpoint/2010/main" val="1765317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249" y="228604"/>
            <a:ext cx="11151917" cy="747897"/>
          </a:xfrm>
          <a:prstGeom prst="rect">
            <a:avLst/>
          </a:prstGeom>
        </p:spPr>
        <p:txBody>
          <a:bodyPr vert="horz" wrap="square" lIns="0" tIns="0" rIns="0" bIns="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520837" y="1447802"/>
            <a:ext cx="11155093" cy="2055947"/>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00667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sldNum="0" hdr="0" ftr="0" dt="0"/>
  <p:txStyles>
    <p:titleStyle>
      <a:lvl1pPr algn="l" defTabSz="913489" rtl="0" eaLnBrk="1" latinLnBrk="0" hangingPunct="1">
        <a:lnSpc>
          <a:spcPct val="90000"/>
        </a:lnSpc>
        <a:spcBef>
          <a:spcPct val="0"/>
        </a:spcBef>
        <a:buNone/>
        <a:defRPr lang="en-US" sz="55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p:titleStyle>
    <p:bodyStyle>
      <a:lvl1pPr marL="339403" marR="0" indent="-339403" algn="l" defTabSz="913489" rtl="0" eaLnBrk="1" fontAlgn="auto" latinLnBrk="0" hangingPunct="1">
        <a:lnSpc>
          <a:spcPct val="90000"/>
        </a:lnSpc>
        <a:spcBef>
          <a:spcPct val="20000"/>
        </a:spcBef>
        <a:spcAft>
          <a:spcPts val="0"/>
        </a:spcAft>
        <a:buClrTx/>
        <a:buSzPct val="80000"/>
        <a:buFont typeface="Arial" pitchFamily="34" charset="0"/>
        <a:buChar char="•"/>
        <a:tabLst/>
        <a:defRPr sz="3600" kern="1200" spc="-71" baseline="0">
          <a:gradFill>
            <a:gsLst>
              <a:gs pos="1250">
                <a:schemeClr val="bg2"/>
              </a:gs>
              <a:gs pos="100000">
                <a:schemeClr val="bg2"/>
              </a:gs>
            </a:gsLst>
            <a:lin ang="5400000" scaled="0"/>
          </a:gradFill>
          <a:latin typeface="+mj-lt"/>
          <a:ea typeface="+mn-ea"/>
          <a:cs typeface="+mn-cs"/>
        </a:defRPr>
      </a:lvl1pPr>
      <a:lvl2pPr marL="572536" marR="0" indent="-233145" algn="l" defTabSz="913489"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7747" marR="0" indent="-225210" algn="l" defTabSz="913489" rtl="0" eaLnBrk="1" fontAlgn="auto" latinLnBrk="0" hangingPunct="1">
        <a:lnSpc>
          <a:spcPct val="90000"/>
        </a:lnSpc>
        <a:spcBef>
          <a:spcPct val="20000"/>
        </a:spcBef>
        <a:spcAft>
          <a:spcPts val="0"/>
        </a:spcAft>
        <a:buClrTx/>
        <a:buSzPct val="90000"/>
        <a:buFont typeface="Wingdings" pitchFamily="2" charset="2"/>
        <a:buChar char=""/>
        <a:tabLst>
          <a:tab pos="797747" algn="l"/>
        </a:tabLst>
        <a:defRPr sz="2400" kern="1200" spc="0" baseline="0">
          <a:gradFill>
            <a:gsLst>
              <a:gs pos="1250">
                <a:schemeClr val="bg2"/>
              </a:gs>
              <a:gs pos="100000">
                <a:schemeClr val="bg2"/>
              </a:gs>
            </a:gsLst>
            <a:lin ang="5400000" scaled="0"/>
          </a:gradFill>
          <a:latin typeface="+mn-lt"/>
          <a:ea typeface="+mn-ea"/>
          <a:cs typeface="+mn-cs"/>
        </a:defRPr>
      </a:lvl3pPr>
      <a:lvl4pPr marL="1029288" marR="0" indent="-231545" algn="l" defTabSz="913489"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4515" marR="0" indent="-225210" algn="l" defTabSz="913489" rtl="0" eaLnBrk="1" fontAlgn="auto" latinLnBrk="0" hangingPunct="1">
        <a:lnSpc>
          <a:spcPct val="90000"/>
        </a:lnSpc>
        <a:spcBef>
          <a:spcPct val="20000"/>
        </a:spcBef>
        <a:spcAft>
          <a:spcPts val="0"/>
        </a:spcAft>
        <a:buClrTx/>
        <a:buSzPct val="90000"/>
        <a:buFont typeface="Wingdings" pitchFamily="2" charset="2"/>
        <a:buChar char=""/>
        <a:tabLst>
          <a:tab pos="1254515" algn="l"/>
        </a:tabLst>
        <a:defRPr sz="2000" kern="1200" spc="0" baseline="0">
          <a:gradFill>
            <a:gsLst>
              <a:gs pos="1250">
                <a:schemeClr val="bg2"/>
              </a:gs>
              <a:gs pos="100000">
                <a:schemeClr val="bg2"/>
              </a:gs>
            </a:gsLst>
            <a:lin ang="5400000" scaled="0"/>
          </a:gradFill>
          <a:latin typeface="+mn-lt"/>
          <a:ea typeface="+mn-ea"/>
          <a:cs typeface="+mn-cs"/>
        </a:defRPr>
      </a:lvl5pPr>
      <a:lvl6pPr marL="2512106" indent="-228376" algn="l" defTabSz="91348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830" indent="-228376" algn="l" defTabSz="9134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579" indent="-228376" algn="l" defTabSz="9134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320" indent="-228376" algn="l" defTabSz="9134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489" rtl="0" eaLnBrk="1" latinLnBrk="0" hangingPunct="1">
        <a:defRPr sz="1900" kern="1200">
          <a:solidFill>
            <a:schemeClr val="tx1"/>
          </a:solidFill>
          <a:latin typeface="+mn-lt"/>
          <a:ea typeface="+mn-ea"/>
          <a:cs typeface="+mn-cs"/>
        </a:defRPr>
      </a:lvl1pPr>
      <a:lvl2pPr marL="456725" algn="l" defTabSz="913489" rtl="0" eaLnBrk="1" latinLnBrk="0" hangingPunct="1">
        <a:defRPr sz="1900" kern="1200">
          <a:solidFill>
            <a:schemeClr val="tx1"/>
          </a:solidFill>
          <a:latin typeface="+mn-lt"/>
          <a:ea typeface="+mn-ea"/>
          <a:cs typeface="+mn-cs"/>
        </a:defRPr>
      </a:lvl2pPr>
      <a:lvl3pPr marL="913489" algn="l" defTabSz="913489" rtl="0" eaLnBrk="1" latinLnBrk="0" hangingPunct="1">
        <a:defRPr sz="1900" kern="1200">
          <a:solidFill>
            <a:schemeClr val="tx1"/>
          </a:solidFill>
          <a:latin typeface="+mn-lt"/>
          <a:ea typeface="+mn-ea"/>
          <a:cs typeface="+mn-cs"/>
        </a:defRPr>
      </a:lvl3pPr>
      <a:lvl4pPr marL="1370227" algn="l" defTabSz="913489" rtl="0" eaLnBrk="1" latinLnBrk="0" hangingPunct="1">
        <a:defRPr sz="1900" kern="1200">
          <a:solidFill>
            <a:schemeClr val="tx1"/>
          </a:solidFill>
          <a:latin typeface="+mn-lt"/>
          <a:ea typeface="+mn-ea"/>
          <a:cs typeface="+mn-cs"/>
        </a:defRPr>
      </a:lvl4pPr>
      <a:lvl5pPr marL="1826979" algn="l" defTabSz="913489" rtl="0" eaLnBrk="1" latinLnBrk="0" hangingPunct="1">
        <a:defRPr sz="1900" kern="1200">
          <a:solidFill>
            <a:schemeClr val="tx1"/>
          </a:solidFill>
          <a:latin typeface="+mn-lt"/>
          <a:ea typeface="+mn-ea"/>
          <a:cs typeface="+mn-cs"/>
        </a:defRPr>
      </a:lvl5pPr>
      <a:lvl6pPr marL="2283704" algn="l" defTabSz="913489" rtl="0" eaLnBrk="1" latinLnBrk="0" hangingPunct="1">
        <a:defRPr sz="1900" kern="1200">
          <a:solidFill>
            <a:schemeClr val="tx1"/>
          </a:solidFill>
          <a:latin typeface="+mn-lt"/>
          <a:ea typeface="+mn-ea"/>
          <a:cs typeface="+mn-cs"/>
        </a:defRPr>
      </a:lvl6pPr>
      <a:lvl7pPr marL="2740462" algn="l" defTabSz="913489" rtl="0" eaLnBrk="1" latinLnBrk="0" hangingPunct="1">
        <a:defRPr sz="1900" kern="1200">
          <a:solidFill>
            <a:schemeClr val="tx1"/>
          </a:solidFill>
          <a:latin typeface="+mn-lt"/>
          <a:ea typeface="+mn-ea"/>
          <a:cs typeface="+mn-cs"/>
        </a:defRPr>
      </a:lvl7pPr>
      <a:lvl8pPr marL="3197206" algn="l" defTabSz="913489" rtl="0" eaLnBrk="1" latinLnBrk="0" hangingPunct="1">
        <a:defRPr sz="1900" kern="1200">
          <a:solidFill>
            <a:schemeClr val="tx1"/>
          </a:solidFill>
          <a:latin typeface="+mn-lt"/>
          <a:ea typeface="+mn-ea"/>
          <a:cs typeface="+mn-cs"/>
        </a:defRPr>
      </a:lvl8pPr>
      <a:lvl9pPr marL="3653955" algn="l" defTabSz="913489"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AEE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F2AA04E-FBD1-7A46-99E4-A99E9489F078}" type="datetimeFigureOut">
              <a:rPr lang="en-US" smtClean="0">
                <a:solidFill>
                  <a:prstClr val="black">
                    <a:tint val="75000"/>
                  </a:prstClr>
                </a:solidFill>
              </a:rPr>
              <a:pPr defTabSz="457200"/>
              <a:t>4/24/2014</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EEF83519-0986-6A4F-9867-35DB47F5FA02}"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383661242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v-blanch\Desktop\WWPS Education\Media Bank\server &amp; tool photography\MSC12_Hannah_001.jpg"/>
          <p:cNvPicPr>
            <a:picLocks noChangeAspect="1" noChangeArrowheads="1"/>
          </p:cNvPicPr>
          <p:nvPr/>
        </p:nvPicPr>
        <p:blipFill rotWithShape="1">
          <a:blip r:embed="rId3">
            <a:extLst>
              <a:ext uri="{28A0092B-C50C-407E-A947-70E740481C1C}">
                <a14:useLocalDpi xmlns:a14="http://schemas.microsoft.com/office/drawing/2010/main" val="0"/>
              </a:ext>
            </a:extLst>
          </a:blip>
          <a:srcRect l="7620" r="3516"/>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5595598" y="2863546"/>
            <a:ext cx="4578916" cy="1346298"/>
          </a:xfrm>
          <a:prstGeom prst="rect">
            <a:avLst/>
          </a:prstGeom>
          <a:solidFill>
            <a:srgbClr val="FFC20E">
              <a:alpha val="9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7" name="TextBox 6"/>
          <p:cNvSpPr txBox="1"/>
          <p:nvPr/>
        </p:nvSpPr>
        <p:spPr>
          <a:xfrm>
            <a:off x="5613903" y="2982831"/>
            <a:ext cx="4488040" cy="480131"/>
          </a:xfrm>
          <a:prstGeom prst="rect">
            <a:avLst/>
          </a:prstGeom>
          <a:noFill/>
        </p:spPr>
        <p:txBody>
          <a:bodyPr wrap="square" rtlCol="0">
            <a:spAutoFit/>
          </a:bodyPr>
          <a:lstStyle/>
          <a:p>
            <a:pPr defTabSz="457200">
              <a:lnSpc>
                <a:spcPct val="90000"/>
              </a:lnSpc>
            </a:pPr>
            <a:r>
              <a:rPr lang="en-US" sz="2800" dirty="0">
                <a:solidFill>
                  <a:prstClr val="white"/>
                </a:solidFill>
                <a:latin typeface="Segoe Light"/>
                <a:cs typeface="Segoe Light"/>
              </a:rPr>
              <a:t>education server platform</a:t>
            </a:r>
          </a:p>
        </p:txBody>
      </p:sp>
      <p:sp>
        <p:nvSpPr>
          <p:cNvPr id="13" name="Rectangle 12"/>
          <p:cNvSpPr/>
          <p:nvPr/>
        </p:nvSpPr>
        <p:spPr>
          <a:xfrm>
            <a:off x="10439401" y="2159000"/>
            <a:ext cx="228600" cy="2743200"/>
          </a:xfrm>
          <a:prstGeom prst="rect">
            <a:avLst/>
          </a:prstGeom>
          <a:solidFill>
            <a:srgbClr val="0054A6">
              <a:alpha val="9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16" name="Rectangle 15"/>
          <p:cNvSpPr/>
          <p:nvPr/>
        </p:nvSpPr>
        <p:spPr>
          <a:xfrm>
            <a:off x="4157134" y="2863546"/>
            <a:ext cx="1344505" cy="1346298"/>
          </a:xfrm>
          <a:prstGeom prst="rect">
            <a:avLst/>
          </a:prstGeom>
          <a:solidFill>
            <a:srgbClr val="8DC63F">
              <a:alpha val="9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79706" y="3206996"/>
            <a:ext cx="702059" cy="702059"/>
          </a:xfrm>
          <a:prstGeom prst="rect">
            <a:avLst/>
          </a:prstGeom>
        </p:spPr>
      </p:pic>
      <p:pic>
        <p:nvPicPr>
          <p:cNvPr id="19" name="Picture 18" descr="ms-logo_WHIT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168301" y="4294251"/>
            <a:ext cx="1009844" cy="164592"/>
          </a:xfrm>
          <a:prstGeom prst="rect">
            <a:avLst/>
          </a:prstGeom>
        </p:spPr>
      </p:pic>
      <p:pic>
        <p:nvPicPr>
          <p:cNvPr id="21" name="Picture 2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333758" y="4209845"/>
            <a:ext cx="293255" cy="293255"/>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35045" y="6410487"/>
            <a:ext cx="2339433" cy="242450"/>
          </a:xfrm>
          <a:prstGeom prst="rect">
            <a:avLst/>
          </a:prstGeom>
        </p:spPr>
      </p:pic>
    </p:spTree>
    <p:extLst>
      <p:ext uri="{BB962C8B-B14F-4D97-AF65-F5344CB8AC3E}">
        <p14:creationId xmlns:p14="http://schemas.microsoft.com/office/powerpoint/2010/main" val="200641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54A6"/>
        </a:solidFill>
        <a:effectLst/>
      </p:bgPr>
    </p:bg>
    <p:spTree>
      <p:nvGrpSpPr>
        <p:cNvPr id="1" name=""/>
        <p:cNvGrpSpPr/>
        <p:nvPr/>
      </p:nvGrpSpPr>
      <p:grpSpPr>
        <a:xfrm>
          <a:off x="0" y="0"/>
          <a:ext cx="0" cy="0"/>
          <a:chOff x="0" y="0"/>
          <a:chExt cx="0" cy="0"/>
        </a:xfrm>
      </p:grpSpPr>
      <p:sp>
        <p:nvSpPr>
          <p:cNvPr id="12" name="Rectangle 11"/>
          <p:cNvSpPr/>
          <p:nvPr/>
        </p:nvSpPr>
        <p:spPr bwMode="auto">
          <a:xfrm>
            <a:off x="1951271" y="1830502"/>
            <a:ext cx="2273596"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CAL Product</a:t>
            </a:r>
          </a:p>
        </p:txBody>
      </p:sp>
      <p:sp>
        <p:nvSpPr>
          <p:cNvPr id="15" name="Rectangle 14"/>
          <p:cNvSpPr/>
          <p:nvPr/>
        </p:nvSpPr>
        <p:spPr bwMode="auto">
          <a:xfrm>
            <a:off x="4949483" y="1830502"/>
            <a:ext cx="2289517"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Server Platform</a:t>
            </a:r>
          </a:p>
        </p:txBody>
      </p:sp>
      <p:sp>
        <p:nvSpPr>
          <p:cNvPr id="18" name="Rectangle 17"/>
          <p:cNvSpPr/>
          <p:nvPr/>
        </p:nvSpPr>
        <p:spPr bwMode="auto">
          <a:xfrm>
            <a:off x="7857068" y="1830502"/>
            <a:ext cx="2351097"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Unlimited Server Products</a:t>
            </a:r>
          </a:p>
        </p:txBody>
      </p:sp>
      <p:sp>
        <p:nvSpPr>
          <p:cNvPr id="2" name="Plus 1"/>
          <p:cNvSpPr/>
          <p:nvPr/>
        </p:nvSpPr>
        <p:spPr>
          <a:xfrm>
            <a:off x="4258734" y="2201334"/>
            <a:ext cx="643467" cy="643467"/>
          </a:xfrm>
          <a:prstGeom prst="mathPlus">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6" name="Equal 5"/>
          <p:cNvSpPr/>
          <p:nvPr/>
        </p:nvSpPr>
        <p:spPr>
          <a:xfrm>
            <a:off x="7264401" y="2235202"/>
            <a:ext cx="575733" cy="575733"/>
          </a:xfrm>
          <a:prstGeom prst="mathEqual">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black"/>
              </a:solidFill>
            </a:endParaRPr>
          </a:p>
        </p:txBody>
      </p:sp>
    </p:spTree>
    <p:extLst>
      <p:ext uri="{BB962C8B-B14F-4D97-AF65-F5344CB8AC3E}">
        <p14:creationId xmlns:p14="http://schemas.microsoft.com/office/powerpoint/2010/main" val="10228678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2"/>
                                        </p:tgtEl>
                                      </p:cBhvr>
                                    </p:animEffect>
                                    <p:animScale>
                                      <p:cBhvr>
                                        <p:cTn id="12" dur="250" autoRev="1" fill="hold"/>
                                        <p:tgtEl>
                                          <p:spTgt spid="2"/>
                                        </p:tgtEl>
                                      </p:cBhvr>
                                      <p:by x="105000" y="105000"/>
                                    </p:animScale>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1+#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6" presetClass="emph" presetSubtype="0" fill="hold" grpId="0"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8" grpId="0" animBg="1"/>
      <p:bldP spid="2"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54A6"/>
        </a:solidFill>
        <a:effectLst/>
      </p:bgPr>
    </p:bg>
    <p:spTree>
      <p:nvGrpSpPr>
        <p:cNvPr id="1" name=""/>
        <p:cNvGrpSpPr/>
        <p:nvPr/>
      </p:nvGrpSpPr>
      <p:grpSpPr>
        <a:xfrm>
          <a:off x="0" y="0"/>
          <a:ext cx="0" cy="0"/>
          <a:chOff x="0" y="0"/>
          <a:chExt cx="0" cy="0"/>
        </a:xfrm>
      </p:grpSpPr>
      <p:sp>
        <p:nvSpPr>
          <p:cNvPr id="10" name="Rectangle 9"/>
          <p:cNvSpPr/>
          <p:nvPr/>
        </p:nvSpPr>
        <p:spPr bwMode="auto">
          <a:xfrm>
            <a:off x="1894121" y="4322798"/>
            <a:ext cx="2194560" cy="1371600"/>
          </a:xfrm>
          <a:prstGeom prst="rect">
            <a:avLst/>
          </a:prstGeom>
          <a:solidFill>
            <a:srgbClr val="F7C303"/>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SQL Server CAL</a:t>
            </a:r>
          </a:p>
        </p:txBody>
      </p:sp>
      <p:sp>
        <p:nvSpPr>
          <p:cNvPr id="12" name="Rectangle 11"/>
          <p:cNvSpPr/>
          <p:nvPr/>
        </p:nvSpPr>
        <p:spPr bwMode="auto">
          <a:xfrm>
            <a:off x="1871261" y="2287702"/>
            <a:ext cx="2194560"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Core CAL Suite</a:t>
            </a:r>
          </a:p>
        </p:txBody>
      </p:sp>
      <p:sp>
        <p:nvSpPr>
          <p:cNvPr id="13" name="Rectangle 12"/>
          <p:cNvSpPr/>
          <p:nvPr/>
        </p:nvSpPr>
        <p:spPr bwMode="auto">
          <a:xfrm>
            <a:off x="4235319" y="4322798"/>
            <a:ext cx="2194560" cy="1371600"/>
          </a:xfrm>
          <a:prstGeom prst="rect">
            <a:avLst/>
          </a:prstGeom>
          <a:solidFill>
            <a:srgbClr val="F7C303"/>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SQL Server Platform</a:t>
            </a:r>
          </a:p>
        </p:txBody>
      </p:sp>
      <p:sp>
        <p:nvSpPr>
          <p:cNvPr id="15" name="Rectangle 14"/>
          <p:cNvSpPr/>
          <p:nvPr/>
        </p:nvSpPr>
        <p:spPr bwMode="auto">
          <a:xfrm>
            <a:off x="4246749" y="2299132"/>
            <a:ext cx="2194560"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dirty="0">
                <a:solidFill>
                  <a:prstClr val="white"/>
                </a:solidFill>
                <a:latin typeface="Segoe"/>
              </a:rPr>
              <a:t>Core Server Platform</a:t>
            </a:r>
          </a:p>
        </p:txBody>
      </p:sp>
      <p:sp>
        <p:nvSpPr>
          <p:cNvPr id="16" name="Rectangle 15"/>
          <p:cNvSpPr/>
          <p:nvPr/>
        </p:nvSpPr>
        <p:spPr bwMode="auto">
          <a:xfrm>
            <a:off x="6584855" y="4322798"/>
            <a:ext cx="3657600" cy="1371600"/>
          </a:xfrm>
          <a:prstGeom prst="rect">
            <a:avLst/>
          </a:prstGeom>
          <a:solidFill>
            <a:srgbClr val="F7C303"/>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marL="342868" defTabSz="457200">
              <a:lnSpc>
                <a:spcPct val="90000"/>
              </a:lnSpc>
              <a:spcBef>
                <a:spcPct val="20000"/>
              </a:spcBef>
              <a:buClr>
                <a:srgbClr val="FFCC00"/>
              </a:buClr>
              <a:defRPr/>
            </a:pPr>
            <a:r>
              <a:rPr lang="en-US" sz="1400" kern="0" dirty="0">
                <a:solidFill>
                  <a:prstClr val="white"/>
                </a:solidFill>
                <a:latin typeface="Segoe Light"/>
                <a:ea typeface="Segoe UI" pitchFamily="34" charset="0"/>
                <a:cs typeface="Segoe UI" pitchFamily="34" charset="0"/>
              </a:rPr>
              <a:t>SQL Server 2012 Enterprise</a:t>
            </a:r>
          </a:p>
          <a:p>
            <a:pPr marL="342868" defTabSz="457200">
              <a:lnSpc>
                <a:spcPct val="90000"/>
              </a:lnSpc>
              <a:spcBef>
                <a:spcPct val="20000"/>
              </a:spcBef>
              <a:buClr>
                <a:srgbClr val="FFCC00"/>
              </a:buClr>
              <a:defRPr/>
            </a:pPr>
            <a:r>
              <a:rPr lang="en-US" sz="1400" kern="0" dirty="0">
                <a:solidFill>
                  <a:prstClr val="white"/>
                </a:solidFill>
                <a:latin typeface="Segoe Light"/>
                <a:ea typeface="Segoe UI" pitchFamily="34" charset="0"/>
                <a:cs typeface="Segoe UI" pitchFamily="34" charset="0"/>
              </a:rPr>
              <a:t>SQL Server 2012 Standard</a:t>
            </a:r>
          </a:p>
          <a:p>
            <a:pPr marL="342868" defTabSz="457200">
              <a:lnSpc>
                <a:spcPct val="90000"/>
              </a:lnSpc>
              <a:spcBef>
                <a:spcPct val="20000"/>
              </a:spcBef>
              <a:buClr>
                <a:srgbClr val="FFCC00"/>
              </a:buClr>
              <a:defRPr/>
            </a:pPr>
            <a:r>
              <a:rPr lang="en-US" sz="1400" kern="0" dirty="0">
                <a:solidFill>
                  <a:prstClr val="white"/>
                </a:solidFill>
                <a:latin typeface="Segoe Light"/>
                <a:ea typeface="Segoe UI" pitchFamily="34" charset="0"/>
                <a:cs typeface="Segoe UI" pitchFamily="34" charset="0"/>
              </a:rPr>
              <a:t>SQL Server 2012 Business Intelligence</a:t>
            </a:r>
          </a:p>
          <a:p>
            <a:pPr marL="342868" defTabSz="457200">
              <a:lnSpc>
                <a:spcPct val="90000"/>
              </a:lnSpc>
              <a:spcBef>
                <a:spcPct val="20000"/>
              </a:spcBef>
              <a:buClr>
                <a:srgbClr val="FFCC00"/>
              </a:buClr>
              <a:defRPr/>
            </a:pPr>
            <a:r>
              <a:rPr lang="en-US" sz="1400" kern="0" dirty="0">
                <a:solidFill>
                  <a:prstClr val="white"/>
                </a:solidFill>
                <a:latin typeface="Segoe Light"/>
                <a:ea typeface="Segoe UI" pitchFamily="34" charset="0"/>
                <a:cs typeface="Segoe UI" pitchFamily="34" charset="0"/>
              </a:rPr>
              <a:t>BizTalk® Server — All Editions</a:t>
            </a:r>
          </a:p>
        </p:txBody>
      </p:sp>
      <p:sp>
        <p:nvSpPr>
          <p:cNvPr id="18" name="Rectangle 17"/>
          <p:cNvSpPr/>
          <p:nvPr/>
        </p:nvSpPr>
        <p:spPr bwMode="auto">
          <a:xfrm>
            <a:off x="6584855" y="2310562"/>
            <a:ext cx="3657600" cy="1371600"/>
          </a:xfrm>
          <a:prstGeom prst="rect">
            <a:avLst/>
          </a:prstGeom>
          <a:solidFill>
            <a:srgbClr val="8DC63F"/>
          </a:solidFill>
          <a:ln>
            <a:noFill/>
            <a:headEnd type="none" w="med" len="med"/>
            <a:tailEnd type="none" w="med" len="med"/>
          </a:ln>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marL="285750" indent="-166688" defTabSz="914099" fontAlgn="base">
              <a:spcBef>
                <a:spcPct val="0"/>
              </a:spcBef>
              <a:spcAft>
                <a:spcPct val="0"/>
              </a:spcAft>
              <a:buFont typeface="Arial" pitchFamily="34" charset="0"/>
              <a:buChar char="•"/>
            </a:pPr>
            <a:r>
              <a:rPr lang="en-US" sz="1400" dirty="0">
                <a:solidFill>
                  <a:prstClr val="white"/>
                </a:solidFill>
                <a:latin typeface="Segoe"/>
              </a:rPr>
              <a:t>Windows Server® — All Editions</a:t>
            </a:r>
          </a:p>
          <a:p>
            <a:pPr marL="285750" indent="-166688" defTabSz="914099" fontAlgn="base">
              <a:spcBef>
                <a:spcPct val="0"/>
              </a:spcBef>
              <a:spcAft>
                <a:spcPct val="0"/>
              </a:spcAft>
              <a:buFont typeface="Arial" pitchFamily="34" charset="0"/>
              <a:buChar char="•"/>
            </a:pPr>
            <a:r>
              <a:rPr lang="en-US" sz="1400" dirty="0">
                <a:solidFill>
                  <a:prstClr val="white"/>
                </a:solidFill>
                <a:latin typeface="Segoe"/>
              </a:rPr>
              <a:t>SharePoint® Server — All Editions</a:t>
            </a:r>
          </a:p>
          <a:p>
            <a:pPr marL="285750" indent="-166688" defTabSz="914099" fontAlgn="base">
              <a:spcBef>
                <a:spcPct val="0"/>
              </a:spcBef>
              <a:spcAft>
                <a:spcPct val="0"/>
              </a:spcAft>
              <a:buFont typeface="Arial" pitchFamily="34" charset="0"/>
              <a:buChar char="•"/>
            </a:pPr>
            <a:r>
              <a:rPr lang="en-US" sz="1400" dirty="0">
                <a:solidFill>
                  <a:prstClr val="white"/>
                </a:solidFill>
                <a:latin typeface="Segoe"/>
              </a:rPr>
              <a:t>Exchange Server — All Editions</a:t>
            </a:r>
          </a:p>
          <a:p>
            <a:pPr marL="285750" indent="-166688" defTabSz="914099" fontAlgn="base">
              <a:spcBef>
                <a:spcPct val="0"/>
              </a:spcBef>
              <a:spcAft>
                <a:spcPct val="0"/>
              </a:spcAft>
              <a:buFont typeface="Arial" pitchFamily="34" charset="0"/>
              <a:buChar char="•"/>
            </a:pPr>
            <a:r>
              <a:rPr lang="en-US" sz="1400" dirty="0">
                <a:solidFill>
                  <a:prstClr val="white"/>
                </a:solidFill>
                <a:latin typeface="Segoe"/>
              </a:rPr>
              <a:t>Lync Server – All Editions</a:t>
            </a:r>
          </a:p>
          <a:p>
            <a:pPr marL="285750" indent="-166688" defTabSz="914099" fontAlgn="base">
              <a:spcBef>
                <a:spcPct val="0"/>
              </a:spcBef>
              <a:spcAft>
                <a:spcPct val="0"/>
              </a:spcAft>
              <a:buFont typeface="Arial" pitchFamily="34" charset="0"/>
              <a:buChar char="•"/>
            </a:pPr>
            <a:r>
              <a:rPr lang="en-US" sz="1400" dirty="0">
                <a:solidFill>
                  <a:prstClr val="white"/>
                </a:solidFill>
                <a:latin typeface="Segoe"/>
              </a:rPr>
              <a:t>Windows Server External Connector</a:t>
            </a:r>
          </a:p>
        </p:txBody>
      </p:sp>
      <p:sp>
        <p:nvSpPr>
          <p:cNvPr id="3" name="Rectangle 2"/>
          <p:cNvSpPr/>
          <p:nvPr/>
        </p:nvSpPr>
        <p:spPr>
          <a:xfrm>
            <a:off x="2438100" y="1449403"/>
            <a:ext cx="1287532" cy="307777"/>
          </a:xfrm>
          <a:prstGeom prst="rect">
            <a:avLst/>
          </a:prstGeom>
        </p:spPr>
        <p:txBody>
          <a:bodyPr wrap="none">
            <a:spAutoFit/>
          </a:bodyPr>
          <a:lstStyle/>
          <a:p>
            <a:pPr algn="ctr" defTabSz="914099" fontAlgn="base">
              <a:spcBef>
                <a:spcPct val="0"/>
              </a:spcBef>
              <a:spcAft>
                <a:spcPct val="0"/>
              </a:spcAft>
            </a:pPr>
            <a:r>
              <a:rPr lang="en-US" sz="1400" b="1" dirty="0">
                <a:solidFill>
                  <a:prstClr val="white"/>
                </a:solidFill>
                <a:latin typeface="Segoe"/>
              </a:rPr>
              <a:t>CAL Product</a:t>
            </a:r>
          </a:p>
        </p:txBody>
      </p:sp>
      <p:sp>
        <p:nvSpPr>
          <p:cNvPr id="4" name="Rectangle 3"/>
          <p:cNvSpPr/>
          <p:nvPr/>
        </p:nvSpPr>
        <p:spPr>
          <a:xfrm>
            <a:off x="4556161" y="1432470"/>
            <a:ext cx="1521808" cy="307777"/>
          </a:xfrm>
          <a:prstGeom prst="rect">
            <a:avLst/>
          </a:prstGeom>
        </p:spPr>
        <p:txBody>
          <a:bodyPr wrap="none">
            <a:spAutoFit/>
          </a:bodyPr>
          <a:lstStyle/>
          <a:p>
            <a:pPr algn="ctr" defTabSz="914099" fontAlgn="base">
              <a:spcBef>
                <a:spcPct val="0"/>
              </a:spcBef>
              <a:spcAft>
                <a:spcPct val="0"/>
              </a:spcAft>
            </a:pPr>
            <a:r>
              <a:rPr lang="en-US" sz="1400" b="1" dirty="0">
                <a:solidFill>
                  <a:prstClr val="white"/>
                </a:solidFill>
                <a:latin typeface="Segoe"/>
              </a:rPr>
              <a:t>Server Platform</a:t>
            </a:r>
          </a:p>
        </p:txBody>
      </p:sp>
      <p:sp>
        <p:nvSpPr>
          <p:cNvPr id="19" name="Rectangle 18"/>
          <p:cNvSpPr/>
          <p:nvPr/>
        </p:nvSpPr>
        <p:spPr>
          <a:xfrm>
            <a:off x="6527800" y="1234703"/>
            <a:ext cx="3657600" cy="526365"/>
          </a:xfrm>
          <a:prstGeom prst="rect">
            <a:avLst/>
          </a:prstGeom>
        </p:spPr>
        <p:txBody>
          <a:bodyPr wrap="square">
            <a:spAutoFit/>
          </a:bodyPr>
          <a:lstStyle/>
          <a:p>
            <a:pPr algn="ctr" defTabSz="914099" fontAlgn="base">
              <a:spcBef>
                <a:spcPct val="0"/>
              </a:spcBef>
              <a:spcAft>
                <a:spcPct val="0"/>
              </a:spcAft>
            </a:pPr>
            <a:r>
              <a:rPr lang="en-US" sz="1400" b="1" dirty="0">
                <a:solidFill>
                  <a:prstClr val="white"/>
                </a:solidFill>
                <a:latin typeface="Segoe"/>
              </a:rPr>
              <a:t>Server Products Included for </a:t>
            </a:r>
          </a:p>
          <a:p>
            <a:pPr algn="ctr" defTabSz="914099" fontAlgn="base">
              <a:spcBef>
                <a:spcPct val="0"/>
              </a:spcBef>
              <a:spcAft>
                <a:spcPct val="0"/>
              </a:spcAft>
            </a:pPr>
            <a:r>
              <a:rPr lang="en-US" sz="1400" b="1" dirty="0">
                <a:solidFill>
                  <a:prstClr val="white"/>
                </a:solidFill>
                <a:latin typeface="Segoe"/>
              </a:rPr>
              <a:t>Unlimited Deployment</a:t>
            </a:r>
          </a:p>
        </p:txBody>
      </p:sp>
    </p:spTree>
    <p:extLst>
      <p:ext uri="{BB962C8B-B14F-4D97-AF65-F5344CB8AC3E}">
        <p14:creationId xmlns:p14="http://schemas.microsoft.com/office/powerpoint/2010/main" val="2287787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51120" y="1825763"/>
            <a:ext cx="7772399" cy="1480963"/>
          </a:xfrm>
        </p:spPr>
        <p:txBody>
          <a:bodyPr anchor="t"/>
          <a:lstStyle/>
          <a:p>
            <a:r>
              <a:rPr lang="en-US" sz="5400" dirty="0"/>
              <a:t>Office 365 Education –</a:t>
            </a:r>
            <a:br>
              <a:rPr lang="en-US" sz="5400" dirty="0"/>
            </a:br>
            <a:r>
              <a:rPr lang="en-US" sz="4000" dirty="0"/>
              <a:t>Introducing New Student Advantage</a:t>
            </a:r>
            <a:endParaRPr lang="en-US" sz="48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770" t="21919" r="67936" b="21919"/>
          <a:stretch/>
        </p:blipFill>
        <p:spPr>
          <a:xfrm>
            <a:off x="192050" y="1378403"/>
            <a:ext cx="3629025" cy="4225212"/>
          </a:xfrm>
          <a:prstGeom prst="rect">
            <a:avLst/>
          </a:prstGeom>
        </p:spPr>
      </p:pic>
    </p:spTree>
    <p:extLst>
      <p:ext uri="{BB962C8B-B14F-4D97-AF65-F5344CB8AC3E}">
        <p14:creationId xmlns:p14="http://schemas.microsoft.com/office/powerpoint/2010/main" val="3000828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528637" y="509587"/>
            <a:ext cx="11134725" cy="5838825"/>
          </a:xfrm>
          <a:prstGeom prst="rect">
            <a:avLst/>
          </a:prstGeom>
        </p:spPr>
      </p:pic>
    </p:spTree>
    <p:extLst>
      <p:ext uri="{BB962C8B-B14F-4D97-AF65-F5344CB8AC3E}">
        <p14:creationId xmlns:p14="http://schemas.microsoft.com/office/powerpoint/2010/main" val="617590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24630" y="6314846"/>
            <a:ext cx="4665785" cy="54315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lIns="89629" tIns="44815" rIns="89629" bIns="44815" rtlCol="0" anchor="ctr"/>
          <a:lstStyle/>
          <a:p>
            <a:pPr algn="ctr"/>
            <a:endParaRPr lang="en-US"/>
          </a:p>
        </p:txBody>
      </p:sp>
      <p:sp>
        <p:nvSpPr>
          <p:cNvPr id="8" name="Title 1"/>
          <p:cNvSpPr txBox="1">
            <a:spLocks/>
          </p:cNvSpPr>
          <p:nvPr/>
        </p:nvSpPr>
        <p:spPr>
          <a:xfrm>
            <a:off x="282646" y="219537"/>
            <a:ext cx="10997381" cy="617460"/>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250">
                      <a:schemeClr val="tx2"/>
                    </a:gs>
                    <a:gs pos="100000">
                      <a:schemeClr val="tx2"/>
                    </a:gs>
                  </a:gsLst>
                  <a:lin ang="5400000" scaled="0"/>
                </a:gradFill>
                <a:effectLst/>
                <a:latin typeface="+mj-lt"/>
                <a:ea typeface="+mn-ea"/>
                <a:cs typeface="Arial" charset="0"/>
              </a:defRPr>
            </a:lvl1pPr>
          </a:lstStyle>
          <a:p>
            <a:r>
              <a:rPr sz="4400" dirty="0">
                <a:solidFill>
                  <a:schemeClr val="accent2"/>
                </a:solidFill>
              </a:rPr>
              <a:t>Introducing</a:t>
            </a:r>
            <a:r>
              <a:rPr lang="en-US" sz="4400" dirty="0">
                <a:solidFill>
                  <a:schemeClr val="accent2"/>
                </a:solidFill>
              </a:rPr>
              <a:t>… </a:t>
            </a:r>
            <a:r>
              <a:rPr sz="4400" dirty="0">
                <a:solidFill>
                  <a:schemeClr val="accent2"/>
                </a:solidFill>
              </a:rPr>
              <a:t>The New Student Advantage</a:t>
            </a:r>
          </a:p>
        </p:txBody>
      </p:sp>
      <p:sp>
        <p:nvSpPr>
          <p:cNvPr id="2" name="Rectangle 1"/>
          <p:cNvSpPr/>
          <p:nvPr/>
        </p:nvSpPr>
        <p:spPr>
          <a:xfrm>
            <a:off x="182237" y="1686363"/>
            <a:ext cx="7342392" cy="1708081"/>
          </a:xfrm>
          <a:prstGeom prst="rect">
            <a:avLst/>
          </a:prstGeom>
        </p:spPr>
        <p:txBody>
          <a:bodyPr wrap="square" lIns="91359" tIns="45681" rIns="91359" bIns="45681">
            <a:spAutoFit/>
          </a:bodyPr>
          <a:lstStyle/>
          <a:p>
            <a:pPr marL="285498" indent="-285498" defTabSz="912684">
              <a:spcAft>
                <a:spcPts val="300"/>
              </a:spcAft>
              <a:buFont typeface="Wingdings" pitchFamily="2" charset="2"/>
              <a:buChar char="§"/>
            </a:pPr>
            <a:r>
              <a:rPr lang="en-US" sz="2000" dirty="0">
                <a:solidFill>
                  <a:srgbClr val="000000">
                    <a:lumMod val="65000"/>
                    <a:lumOff val="35000"/>
                  </a:srgbClr>
                </a:solidFill>
                <a:ea typeface="Segoe UI" pitchFamily="34" charset="0"/>
                <a:cs typeface="Segoe UI" pitchFamily="34" charset="0"/>
              </a:rPr>
              <a:t>Office 365 </a:t>
            </a:r>
            <a:r>
              <a:rPr lang="en-US" sz="2000" dirty="0" err="1">
                <a:solidFill>
                  <a:srgbClr val="000000">
                    <a:lumMod val="65000"/>
                    <a:lumOff val="35000"/>
                  </a:srgbClr>
                </a:solidFill>
                <a:ea typeface="Segoe UI" pitchFamily="34" charset="0"/>
                <a:cs typeface="Segoe UI" pitchFamily="34" charset="0"/>
              </a:rPr>
              <a:t>ProPlus</a:t>
            </a:r>
            <a:r>
              <a:rPr lang="en-US" sz="2000" dirty="0">
                <a:solidFill>
                  <a:srgbClr val="000000">
                    <a:lumMod val="65000"/>
                    <a:lumOff val="35000"/>
                  </a:srgbClr>
                </a:solidFill>
                <a:ea typeface="Segoe UI" pitchFamily="34" charset="0"/>
                <a:cs typeface="Segoe UI" pitchFamily="34" charset="0"/>
              </a:rPr>
              <a:t> for Students </a:t>
            </a:r>
            <a:r>
              <a:rPr lang="en-US" sz="2000" i="1" dirty="0">
                <a:solidFill>
                  <a:srgbClr val="000000">
                    <a:lumMod val="65000"/>
                    <a:lumOff val="35000"/>
                  </a:srgbClr>
                </a:solidFill>
                <a:ea typeface="Segoe UI" pitchFamily="34" charset="0"/>
                <a:cs typeface="Segoe UI" pitchFamily="34" charset="0"/>
              </a:rPr>
              <a:t>at no additional cost</a:t>
            </a:r>
          </a:p>
          <a:p>
            <a:pPr marL="285498" indent="-285498" defTabSz="912684">
              <a:spcAft>
                <a:spcPts val="300"/>
              </a:spcAft>
              <a:buFont typeface="Wingdings" pitchFamily="2" charset="2"/>
              <a:buChar char="§"/>
            </a:pPr>
            <a:r>
              <a:rPr lang="en-US" sz="2000" dirty="0">
                <a:solidFill>
                  <a:srgbClr val="000000">
                    <a:lumMod val="65000"/>
                    <a:lumOff val="35000"/>
                  </a:srgbClr>
                </a:solidFill>
                <a:ea typeface="Segoe UI" pitchFamily="34" charset="0"/>
                <a:cs typeface="Segoe UI" pitchFamily="34" charset="0"/>
              </a:rPr>
              <a:t>Available for institutions licensing Office Professional Plus or Office 365 </a:t>
            </a:r>
            <a:r>
              <a:rPr lang="en-US" sz="2000" dirty="0" err="1">
                <a:solidFill>
                  <a:srgbClr val="000000">
                    <a:lumMod val="65000"/>
                    <a:lumOff val="35000"/>
                  </a:srgbClr>
                </a:solidFill>
                <a:ea typeface="Segoe UI" pitchFamily="34" charset="0"/>
                <a:cs typeface="Segoe UI" pitchFamily="34" charset="0"/>
              </a:rPr>
              <a:t>ProPlus</a:t>
            </a:r>
            <a:r>
              <a:rPr lang="en-US" sz="2000" dirty="0">
                <a:solidFill>
                  <a:srgbClr val="000000">
                    <a:lumMod val="65000"/>
                    <a:lumOff val="35000"/>
                  </a:srgbClr>
                </a:solidFill>
                <a:ea typeface="Segoe UI" pitchFamily="34" charset="0"/>
                <a:cs typeface="Segoe UI" pitchFamily="34" charset="0"/>
              </a:rPr>
              <a:t> organization-wide for all Faculty &amp; Staff</a:t>
            </a:r>
          </a:p>
          <a:p>
            <a:pPr marL="285498" indent="-285498" defTabSz="912684">
              <a:spcAft>
                <a:spcPts val="300"/>
              </a:spcAft>
              <a:buFont typeface="Wingdings" pitchFamily="2" charset="2"/>
              <a:buChar char="§"/>
            </a:pPr>
            <a:r>
              <a:rPr lang="en-US" sz="2000" dirty="0">
                <a:solidFill>
                  <a:srgbClr val="000000">
                    <a:lumMod val="65000"/>
                    <a:lumOff val="35000"/>
                  </a:srgbClr>
                </a:solidFill>
                <a:ea typeface="Segoe UI" pitchFamily="34" charset="0"/>
                <a:cs typeface="Segoe UI" pitchFamily="34" charset="0"/>
              </a:rPr>
              <a:t>Available to EES and OVS-ES customers via an Office 365 </a:t>
            </a:r>
            <a:r>
              <a:rPr lang="en-US" sz="2000" dirty="0" err="1">
                <a:solidFill>
                  <a:srgbClr val="000000">
                    <a:lumMod val="65000"/>
                    <a:lumOff val="35000"/>
                  </a:srgbClr>
                </a:solidFill>
                <a:ea typeface="Segoe UI" pitchFamily="34" charset="0"/>
                <a:cs typeface="Segoe UI" pitchFamily="34" charset="0"/>
              </a:rPr>
              <a:t>ProPlus</a:t>
            </a:r>
            <a:r>
              <a:rPr lang="en-US" sz="2000" dirty="0">
                <a:solidFill>
                  <a:srgbClr val="000000">
                    <a:lumMod val="65000"/>
                    <a:lumOff val="35000"/>
                  </a:srgbClr>
                </a:solidFill>
                <a:ea typeface="Segoe UI" pitchFamily="34" charset="0"/>
                <a:cs typeface="Segoe UI" pitchFamily="34" charset="0"/>
              </a:rPr>
              <a:t> for Students SKU at $0</a:t>
            </a:r>
          </a:p>
        </p:txBody>
      </p:sp>
      <p:sp>
        <p:nvSpPr>
          <p:cNvPr id="16" name="TextBox 15"/>
          <p:cNvSpPr txBox="1"/>
          <p:nvPr/>
        </p:nvSpPr>
        <p:spPr>
          <a:xfrm>
            <a:off x="3685" y="1126827"/>
            <a:ext cx="7520944" cy="437565"/>
          </a:xfrm>
          <a:prstGeom prst="rect">
            <a:avLst/>
          </a:prstGeom>
          <a:solidFill>
            <a:schemeClr val="accent2"/>
          </a:solidFill>
        </p:spPr>
        <p:txBody>
          <a:bodyPr wrap="square" lIns="0" tIns="0" rIns="0" bIns="0" rtlCol="0">
            <a:spAutoFit/>
          </a:bodyPr>
          <a:lstStyle/>
          <a:p>
            <a:pPr defTabSz="912684"/>
            <a:r>
              <a:rPr lang="en-US" sz="2800" dirty="0">
                <a:solidFill>
                  <a:srgbClr val="FFFFFF"/>
                </a:solidFill>
                <a:ea typeface="Segoe UI" pitchFamily="34" charset="0"/>
                <a:cs typeface="Segoe UI" pitchFamily="34" charset="0"/>
              </a:rPr>
              <a:t>   Benefit</a:t>
            </a:r>
          </a:p>
        </p:txBody>
      </p:sp>
      <p:pic>
        <p:nvPicPr>
          <p:cNvPr id="11" name="Picture Placeholder 4"/>
          <p:cNvPicPr>
            <a:picLocks noChangeAspect="1"/>
          </p:cNvPicPr>
          <p:nvPr/>
        </p:nvPicPr>
        <p:blipFill rotWithShape="1">
          <a:blip r:embed="rId3" cstate="screen">
            <a:extLst>
              <a:ext uri="{28A0092B-C50C-407E-A947-70E740481C1C}">
                <a14:useLocalDpi xmlns:a14="http://schemas.microsoft.com/office/drawing/2010/main"/>
              </a:ext>
            </a:extLst>
          </a:blip>
          <a:srcRect r="-368"/>
          <a:stretch/>
        </p:blipFill>
        <p:spPr>
          <a:xfrm>
            <a:off x="7524630" y="1124723"/>
            <a:ext cx="4691761" cy="5340507"/>
          </a:xfrm>
          <a:prstGeom prst="rect">
            <a:avLst/>
          </a:prstGeom>
          <a:noFill/>
          <a:ln>
            <a:noFill/>
          </a:ln>
        </p:spPr>
      </p:pic>
    </p:spTree>
    <p:extLst>
      <p:ext uri="{BB962C8B-B14F-4D97-AF65-F5344CB8AC3E}">
        <p14:creationId xmlns:p14="http://schemas.microsoft.com/office/powerpoint/2010/main" val="2258945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371202" y="227663"/>
            <a:ext cx="11315574" cy="748235"/>
          </a:xfrm>
        </p:spPr>
        <p:txBody>
          <a:bodyPr anchor="ctr"/>
          <a:lstStyle/>
          <a:p>
            <a:r>
              <a:rPr lang="en-US" sz="4000" dirty="0"/>
              <a:t>Office 365 </a:t>
            </a:r>
            <a:r>
              <a:rPr lang="en-US" sz="4000" dirty="0" err="1"/>
              <a:t>ProPlus</a:t>
            </a:r>
            <a:r>
              <a:rPr lang="en-US" sz="4000" dirty="0"/>
              <a:t> – The Best Office Client Experience</a:t>
            </a:r>
            <a:endParaRPr lang="en-US" sz="2800" dirty="0"/>
          </a:p>
        </p:txBody>
      </p:sp>
      <p:grpSp>
        <p:nvGrpSpPr>
          <p:cNvPr id="4" name="Group 3"/>
          <p:cNvGrpSpPr/>
          <p:nvPr/>
        </p:nvGrpSpPr>
        <p:grpSpPr>
          <a:xfrm>
            <a:off x="1354652" y="1484772"/>
            <a:ext cx="9506651" cy="4582962"/>
            <a:chOff x="1353063" y="1484772"/>
            <a:chExt cx="9506651" cy="4582962"/>
          </a:xfrm>
        </p:grpSpPr>
        <p:sp>
          <p:nvSpPr>
            <p:cNvPr id="18" name="Rectangle 17"/>
            <p:cNvSpPr/>
            <p:nvPr/>
          </p:nvSpPr>
          <p:spPr bwMode="auto">
            <a:xfrm>
              <a:off x="3728508" y="1511769"/>
              <a:ext cx="2376821" cy="2285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6" tIns="45708" rIns="91416" bIns="91416" numCol="1" spcCol="0" rtlCol="0" fromWordArt="0" anchor="b" anchorCtr="0" forceAA="0" compatLnSpc="1">
              <a:prstTxWarp prst="textNoShape">
                <a:avLst/>
              </a:prstTxWarp>
              <a:noAutofit/>
            </a:bodyPr>
            <a:lstStyle/>
            <a:p>
              <a:pPr algn="ctr" defTabSz="914089"/>
              <a:endParaRPr lang="en-US" sz="1999" dirty="0">
                <a:gradFill>
                  <a:gsLst>
                    <a:gs pos="0">
                      <a:srgbClr val="FFFFFF"/>
                    </a:gs>
                    <a:gs pos="100000">
                      <a:srgbClr val="FFFFFF"/>
                    </a:gs>
                  </a:gsLst>
                  <a:lin ang="5400000" scaled="0"/>
                </a:gradFill>
              </a:endParaRPr>
            </a:p>
          </p:txBody>
        </p:sp>
        <p:sp>
          <p:nvSpPr>
            <p:cNvPr id="21" name="Rectangle 20"/>
            <p:cNvSpPr/>
            <p:nvPr/>
          </p:nvSpPr>
          <p:spPr bwMode="auto">
            <a:xfrm>
              <a:off x="6111978" y="1490848"/>
              <a:ext cx="2376821" cy="229148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08" rIns="0"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30" name="Rectangle 29"/>
            <p:cNvSpPr/>
            <p:nvPr/>
          </p:nvSpPr>
          <p:spPr bwMode="auto">
            <a:xfrm>
              <a:off x="8476991" y="1499565"/>
              <a:ext cx="2376821" cy="228760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6" tIns="45708" rIns="45708"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62" name="Rectangle 61"/>
            <p:cNvSpPr/>
            <p:nvPr/>
          </p:nvSpPr>
          <p:spPr bwMode="auto">
            <a:xfrm>
              <a:off x="3741059" y="3780111"/>
              <a:ext cx="2376821" cy="227812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6" tIns="45708" rIns="45708"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65" name="Rectangle 64"/>
            <p:cNvSpPr/>
            <p:nvPr/>
          </p:nvSpPr>
          <p:spPr bwMode="auto">
            <a:xfrm>
              <a:off x="6111978" y="3776253"/>
              <a:ext cx="2376821" cy="2285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6" tIns="45708" rIns="45708"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68" name="Rectangle 67"/>
            <p:cNvSpPr/>
            <p:nvPr/>
          </p:nvSpPr>
          <p:spPr bwMode="auto">
            <a:xfrm>
              <a:off x="8482893" y="3782329"/>
              <a:ext cx="2376821" cy="228540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45708" rIns="0"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71" name="Rectangle 70"/>
            <p:cNvSpPr/>
            <p:nvPr/>
          </p:nvSpPr>
          <p:spPr bwMode="auto">
            <a:xfrm>
              <a:off x="1353063" y="1484772"/>
              <a:ext cx="2376821" cy="2291481"/>
            </a:xfrm>
            <a:prstGeom prst="rect">
              <a:avLst/>
            </a:prstGeom>
            <a:solidFill>
              <a:schemeClr val="bg1">
                <a:lumMod val="95000"/>
              </a:schemeClr>
            </a:solid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0" tIns="45708" rIns="0"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sp>
          <p:nvSpPr>
            <p:cNvPr id="72" name="Rectangle 71"/>
            <p:cNvSpPr/>
            <p:nvPr/>
          </p:nvSpPr>
          <p:spPr bwMode="auto">
            <a:xfrm>
              <a:off x="1354438" y="3767554"/>
              <a:ext cx="2376821" cy="2285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6" tIns="45708" rIns="45708" bIns="91416" numCol="1" spcCol="0" rtlCol="0" fromWordArt="0" anchor="b" anchorCtr="0" forceAA="0" compatLnSpc="1">
              <a:prstTxWarp prst="textNoShape">
                <a:avLst/>
              </a:prstTxWarp>
              <a:noAutofit/>
            </a:bodyPr>
            <a:lstStyle/>
            <a:p>
              <a:pPr algn="ctr" defTabSz="914089" fontAlgn="base">
                <a:spcBef>
                  <a:spcPct val="0"/>
                </a:spcBef>
                <a:spcAft>
                  <a:spcPct val="0"/>
                </a:spcAft>
              </a:pPr>
              <a:endParaRPr lang="en-US" sz="1999"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8187" y="4071981"/>
              <a:ext cx="1626230" cy="776862"/>
            </a:xfrm>
            <a:prstGeom prst="rect">
              <a:avLst/>
            </a:prstGeom>
            <a:ln>
              <a:no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09510" y="1876395"/>
              <a:ext cx="1414817" cy="774535"/>
            </a:xfrm>
            <a:prstGeom prst="rect">
              <a:avLst/>
            </a:prstGeom>
            <a:ln>
              <a:noFill/>
            </a:ln>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0469" y="1911105"/>
              <a:ext cx="1889865" cy="774535"/>
            </a:xfrm>
            <a:prstGeom prst="rect">
              <a:avLst/>
            </a:prstGeom>
            <a:ln>
              <a:noFill/>
            </a:ln>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7080" y="4043089"/>
              <a:ext cx="1803954" cy="782061"/>
            </a:xfrm>
            <a:prstGeom prst="rect">
              <a:avLst/>
            </a:prstGeom>
            <a:ln>
              <a:noFill/>
            </a:ln>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247019" y="1861711"/>
              <a:ext cx="2106736" cy="774535"/>
            </a:xfrm>
            <a:prstGeom prst="rect">
              <a:avLst/>
            </a:prstGeom>
            <a:ln>
              <a:noFill/>
            </a:ln>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82044" y="1844379"/>
              <a:ext cx="1522726" cy="779553"/>
            </a:xfrm>
            <a:prstGeom prst="rect">
              <a:avLst/>
            </a:prstGeom>
            <a:ln>
              <a:noFill/>
            </a:ln>
          </p:spPr>
        </p:pic>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63796" y="4069764"/>
              <a:ext cx="1526592" cy="780604"/>
            </a:xfrm>
            <a:prstGeom prst="rect">
              <a:avLst/>
            </a:prstGeom>
            <a:ln>
              <a:noFill/>
            </a:ln>
          </p:spPr>
        </p:pic>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347432" y="4054867"/>
              <a:ext cx="1905909" cy="778981"/>
            </a:xfrm>
            <a:prstGeom prst="rect">
              <a:avLst/>
            </a:prstGeom>
            <a:ln>
              <a:noFill/>
            </a:ln>
          </p:spPr>
        </p:pic>
        <p:sp>
          <p:nvSpPr>
            <p:cNvPr id="3" name="TextBox 2"/>
            <p:cNvSpPr txBox="1"/>
            <p:nvPr/>
          </p:nvSpPr>
          <p:spPr>
            <a:xfrm>
              <a:off x="1635705" y="2708988"/>
              <a:ext cx="1803954" cy="738472"/>
            </a:xfrm>
            <a:prstGeom prst="rect">
              <a:avLst/>
            </a:prstGeom>
            <a:noFill/>
          </p:spPr>
          <p:txBody>
            <a:bodyPr wrap="square" lIns="0" tIns="0" rIns="0" bIns="0" rtlCol="0">
              <a:spAutoFit/>
            </a:bodyPr>
            <a:lstStyle/>
            <a:p>
              <a:r>
                <a:rPr lang="en-US" sz="1600" spc="-70" dirty="0">
                  <a:latin typeface="+mj-lt"/>
                </a:rPr>
                <a:t>Transform ideas into professional-looking documents</a:t>
              </a:r>
            </a:p>
          </p:txBody>
        </p:sp>
        <p:sp>
          <p:nvSpPr>
            <p:cNvPr id="23" name="TextBox 22"/>
            <p:cNvSpPr txBox="1"/>
            <p:nvPr/>
          </p:nvSpPr>
          <p:spPr>
            <a:xfrm>
              <a:off x="1591173" y="4859330"/>
              <a:ext cx="1803954" cy="738472"/>
            </a:xfrm>
            <a:prstGeom prst="rect">
              <a:avLst/>
            </a:prstGeom>
            <a:noFill/>
          </p:spPr>
          <p:txBody>
            <a:bodyPr wrap="square" lIns="0" tIns="0" rIns="0" bIns="0" rtlCol="0">
              <a:spAutoFit/>
            </a:bodyPr>
            <a:lstStyle/>
            <a:p>
              <a:r>
                <a:rPr lang="en-US" sz="1600" spc="-70" dirty="0">
                  <a:latin typeface="+mj-lt"/>
                </a:rPr>
                <a:t>Manager your schedule and tasks with colleagues </a:t>
              </a:r>
            </a:p>
          </p:txBody>
        </p:sp>
        <p:sp>
          <p:nvSpPr>
            <p:cNvPr id="24" name="TextBox 23"/>
            <p:cNvSpPr txBox="1"/>
            <p:nvPr/>
          </p:nvSpPr>
          <p:spPr>
            <a:xfrm>
              <a:off x="4012564" y="2635148"/>
              <a:ext cx="1803954" cy="738472"/>
            </a:xfrm>
            <a:prstGeom prst="rect">
              <a:avLst/>
            </a:prstGeom>
            <a:noFill/>
          </p:spPr>
          <p:txBody>
            <a:bodyPr wrap="square" lIns="0" tIns="0" rIns="0" bIns="0" rtlCol="0">
              <a:spAutoFit/>
            </a:bodyPr>
            <a:lstStyle/>
            <a:p>
              <a:r>
                <a:rPr lang="en-US" sz="1600" spc="-70" dirty="0">
                  <a:latin typeface="+mj-lt"/>
                </a:rPr>
                <a:t>Achieve valuable insights with powerful analysis tools</a:t>
              </a:r>
            </a:p>
          </p:txBody>
        </p:sp>
        <p:sp>
          <p:nvSpPr>
            <p:cNvPr id="25" name="TextBox 24"/>
            <p:cNvSpPr txBox="1"/>
            <p:nvPr/>
          </p:nvSpPr>
          <p:spPr>
            <a:xfrm>
              <a:off x="6328487" y="2643367"/>
              <a:ext cx="1803954" cy="492443"/>
            </a:xfrm>
            <a:prstGeom prst="rect">
              <a:avLst/>
            </a:prstGeom>
            <a:noFill/>
          </p:spPr>
          <p:txBody>
            <a:bodyPr wrap="square" lIns="0" tIns="0" rIns="0" bIns="0" rtlCol="0">
              <a:spAutoFit/>
            </a:bodyPr>
            <a:lstStyle/>
            <a:p>
              <a:r>
                <a:rPr lang="en-US" sz="1600" spc="-70" dirty="0">
                  <a:latin typeface="+mj-lt"/>
                </a:rPr>
                <a:t>Turn your ideas into impactful presentations</a:t>
              </a:r>
            </a:p>
          </p:txBody>
        </p:sp>
        <p:sp>
          <p:nvSpPr>
            <p:cNvPr id="26" name="TextBox 25"/>
            <p:cNvSpPr txBox="1"/>
            <p:nvPr/>
          </p:nvSpPr>
          <p:spPr>
            <a:xfrm>
              <a:off x="8806379" y="2692740"/>
              <a:ext cx="1803954" cy="492443"/>
            </a:xfrm>
            <a:prstGeom prst="rect">
              <a:avLst/>
            </a:prstGeom>
            <a:noFill/>
          </p:spPr>
          <p:txBody>
            <a:bodyPr wrap="square" lIns="0" tIns="0" rIns="0" bIns="0" rtlCol="0">
              <a:spAutoFit/>
            </a:bodyPr>
            <a:lstStyle/>
            <a:p>
              <a:r>
                <a:rPr lang="en-US" sz="1600" spc="-70" dirty="0">
                  <a:latin typeface="+mj-lt"/>
                </a:rPr>
                <a:t>Collect your information in one easy-to-find place</a:t>
              </a:r>
            </a:p>
          </p:txBody>
        </p:sp>
        <p:sp>
          <p:nvSpPr>
            <p:cNvPr id="27" name="TextBox 26"/>
            <p:cNvSpPr txBox="1"/>
            <p:nvPr/>
          </p:nvSpPr>
          <p:spPr>
            <a:xfrm>
              <a:off x="3978638" y="4819802"/>
              <a:ext cx="1803954" cy="984629"/>
            </a:xfrm>
            <a:prstGeom prst="rect">
              <a:avLst/>
            </a:prstGeom>
            <a:noFill/>
          </p:spPr>
          <p:txBody>
            <a:bodyPr wrap="square" lIns="0" tIns="0" rIns="0" bIns="0" rtlCol="0">
              <a:spAutoFit/>
            </a:bodyPr>
            <a:lstStyle/>
            <a:p>
              <a:r>
                <a:rPr lang="en-US" sz="1600" spc="-70" dirty="0">
                  <a:latin typeface="+mj-lt"/>
                </a:rPr>
                <a:t>Communicate and collaborate easily with colleagues in different locations</a:t>
              </a:r>
            </a:p>
          </p:txBody>
        </p:sp>
        <p:sp>
          <p:nvSpPr>
            <p:cNvPr id="28" name="TextBox 27"/>
            <p:cNvSpPr txBox="1"/>
            <p:nvPr/>
          </p:nvSpPr>
          <p:spPr>
            <a:xfrm>
              <a:off x="6351910" y="4852366"/>
              <a:ext cx="1803954" cy="738664"/>
            </a:xfrm>
            <a:prstGeom prst="rect">
              <a:avLst/>
            </a:prstGeom>
            <a:noFill/>
          </p:spPr>
          <p:txBody>
            <a:bodyPr wrap="square" lIns="0" tIns="0" rIns="0" bIns="0" rtlCol="0">
              <a:spAutoFit/>
            </a:bodyPr>
            <a:lstStyle/>
            <a:p>
              <a:r>
                <a:rPr lang="en-US" sz="1600" spc="-70" dirty="0">
                  <a:latin typeface="+mj-lt"/>
                </a:rPr>
                <a:t>Create professional-quality publications and marketing materials</a:t>
              </a:r>
            </a:p>
          </p:txBody>
        </p:sp>
        <p:sp>
          <p:nvSpPr>
            <p:cNvPr id="29" name="TextBox 28"/>
            <p:cNvSpPr txBox="1"/>
            <p:nvPr/>
          </p:nvSpPr>
          <p:spPr>
            <a:xfrm>
              <a:off x="8726370" y="4924980"/>
              <a:ext cx="1803954" cy="492443"/>
            </a:xfrm>
            <a:prstGeom prst="rect">
              <a:avLst/>
            </a:prstGeom>
            <a:noFill/>
          </p:spPr>
          <p:txBody>
            <a:bodyPr wrap="square" lIns="0" tIns="0" rIns="0" bIns="0" rtlCol="0">
              <a:spAutoFit/>
            </a:bodyPr>
            <a:lstStyle/>
            <a:p>
              <a:r>
                <a:rPr lang="en-US" sz="1600" spc="-70" dirty="0">
                  <a:latin typeface="+mj-lt"/>
                </a:rPr>
                <a:t>Track and report important information</a:t>
              </a:r>
            </a:p>
          </p:txBody>
        </p:sp>
      </p:grpSp>
      <p:sp>
        <p:nvSpPr>
          <p:cNvPr id="7" name="Rectangle 6"/>
          <p:cNvSpPr/>
          <p:nvPr/>
        </p:nvSpPr>
        <p:spPr bwMode="auto">
          <a:xfrm>
            <a:off x="1356026" y="1490848"/>
            <a:ext cx="9499374" cy="4570810"/>
          </a:xfrm>
          <a:prstGeom prst="rect">
            <a:avLst/>
          </a:prstGeom>
          <a:no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06973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30055_Office Template 2012 - 16x9 - White Background">
  <a:themeElements>
    <a:clrScheme name="Office_Template_2012_Light">
      <a:dk1>
        <a:srgbClr val="000000"/>
      </a:dk1>
      <a:lt1>
        <a:srgbClr val="FFFFFF"/>
      </a:lt1>
      <a:dk2>
        <a:srgbClr val="EB3C00"/>
      </a:dk2>
      <a:lt2>
        <a:srgbClr val="797A7D"/>
      </a:lt2>
      <a:accent1>
        <a:srgbClr val="EB3C00"/>
      </a:accent1>
      <a:accent2>
        <a:srgbClr val="FF8C00"/>
      </a:accent2>
      <a:accent3>
        <a:srgbClr val="FFB900"/>
      </a:accent3>
      <a:accent4>
        <a:srgbClr val="007233"/>
      </a:accent4>
      <a:accent5>
        <a:srgbClr val="00188F"/>
      </a:accent5>
      <a:accent6>
        <a:srgbClr val="68217A"/>
      </a:accent6>
      <a:hlink>
        <a:srgbClr val="FF8C00"/>
      </a:hlink>
      <a:folHlink>
        <a:srgbClr val="EB3C00"/>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400" spc="-70" dirty="0" smtClean="0">
            <a:gradFill>
              <a:gsLst>
                <a:gs pos="2917">
                  <a:schemeClr val="bg2"/>
                </a:gs>
                <a:gs pos="95000">
                  <a:schemeClr val="bg2"/>
                </a:gs>
              </a:gsLst>
              <a:lin ang="5400000" scaled="0"/>
            </a:gradFill>
          </a:defRPr>
        </a:defPPr>
      </a:lstStyle>
    </a:tx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527</Words>
  <Application>Microsoft Office PowerPoint</Application>
  <PresentationFormat>Widescreen</PresentationFormat>
  <Paragraphs>57</Paragraphs>
  <Slides>7</Slides>
  <Notes>4</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7</vt:i4>
      </vt:variant>
    </vt:vector>
  </HeadingPairs>
  <TitlesOfParts>
    <vt:vector size="19" baseType="lpstr">
      <vt:lpstr>Arial</vt:lpstr>
      <vt:lpstr>Calibri</vt:lpstr>
      <vt:lpstr>Calibri Light</vt:lpstr>
      <vt:lpstr>Consolas</vt:lpstr>
      <vt:lpstr>Segoe</vt:lpstr>
      <vt:lpstr>Segoe Light</vt:lpstr>
      <vt:lpstr>Segoe UI</vt:lpstr>
      <vt:lpstr>Segoe UI Light</vt:lpstr>
      <vt:lpstr>Wingdings</vt:lpstr>
      <vt:lpstr>Office Theme</vt:lpstr>
      <vt:lpstr>5-30055_Office Template 2012 - 16x9 - White Background</vt:lpstr>
      <vt:lpstr>1_Office Theme</vt:lpstr>
      <vt:lpstr>PowerPoint Presentation</vt:lpstr>
      <vt:lpstr>PowerPoint Presentation</vt:lpstr>
      <vt:lpstr>PowerPoint Presentation</vt:lpstr>
      <vt:lpstr>Office 365 Education – Introducing New Student Advantage</vt:lpstr>
      <vt:lpstr>PowerPoint Presentation</vt:lpstr>
      <vt:lpstr>PowerPoint Presentation</vt:lpstr>
      <vt:lpstr>Office 365 ProPlus – The Best Office Client Experience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Office 365 Education – Introducing New Student Advantage</dc:title>
  <dc:creator>Teodora Varbanova</dc:creator>
  <cp:lastModifiedBy>Teodora Varbanova</cp:lastModifiedBy>
  <cp:revision>4</cp:revision>
  <dcterms:created xsi:type="dcterms:W3CDTF">2014-04-24T12:21:31Z</dcterms:created>
  <dcterms:modified xsi:type="dcterms:W3CDTF">2014-04-24T16:15:08Z</dcterms:modified>
</cp:coreProperties>
</file>